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B71"/>
    <a:srgbClr val="FCC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4660"/>
  </p:normalViewPr>
  <p:slideViewPr>
    <p:cSldViewPr snapToGrid="0">
      <p:cViewPr varScale="1">
        <p:scale>
          <a:sx n="90" d="100"/>
          <a:sy n="90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2E3AA-15F2-D633-E002-D8DC0BA4B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B5E57C-5657-37A7-65FA-BBB310F616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BF32ED-E284-FC44-6D99-54E8DB7D5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AE3C6-ACCD-F289-31AF-9D9E86B32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3B6161-0619-9A6A-BBCA-DADE5A4CE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2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A0712-E410-FFC9-ADC0-7B34D45C5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8A5F21-24D0-2E37-24F6-6F90B9E3C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40519-49DD-04B6-6524-66070A36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77919-22AD-2E84-F45E-1B374153D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B536D-A629-BA8C-DCF4-60D67E42A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04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8F48BF-B6FC-37BD-251F-087B495E2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C72B8D-7008-6C8A-D5F3-7CBE8EE7E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7515D-417A-4866-A2FE-B7BCAE1A5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C8A00-19DE-9E53-FD82-A34560E0B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0E734-B810-BB99-6521-C8E73DE7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195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E6E33-84B4-ED63-D731-F922E71EB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515A1-8CC1-CFBC-869A-749CAB9FF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FCEF93-4703-014E-2E74-FB9531A79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90440-1E30-C249-4AEA-1F8287217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8FA643-769B-CEA6-0119-B6B531C2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FB07D-A89F-E93D-1023-4C1036B92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0A38A-1B92-0114-A6F9-2E396F190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8ECED-75A0-A2A8-0594-A0FFF142B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4DFC9-35E9-5E6B-98E4-4D4501BD5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11755-2311-ED14-C54A-D4862FE0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95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99998-A476-2AD8-653B-3D6DCFF3D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096F3-9548-0E6D-DDB0-440A857208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14C1D3-DC07-40C0-DAC9-B7A4D0F7A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EBD19-2C8A-C46E-3C42-0C7FA815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A29569-8222-2E18-21B0-E9986B640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A27740-E106-E55F-C6C8-907F05CC5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37E1-272E-1730-6BDC-B104192A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62F32E-BA06-BDB6-EB38-39104F5EE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4D911E-F84A-EF37-DE4F-D4A8E7C47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1615C-2DD3-7F67-6F92-E49CF5422F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5E9FF-ECBD-0A09-2528-11828AD06A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F77F4E-C152-B357-BD8B-883312D10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E4ED98-ADCA-4137-6FD5-F039B4CF9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DBAE4B-EF0A-4356-26E9-3ADD18ACD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615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68B80-87E1-71AF-FD74-4DAB7582B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026A94-B456-7318-0951-2B1A30A7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7554B5-B700-7FB1-DBE0-CD9E2EDB2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043AB-3478-0648-480E-352EFDB9A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76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361176-702C-1C7F-E6DE-94D8EC40D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5EFC38-FEDC-7EBE-7CF9-648CEF52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2CD38-A1DC-3475-79BD-42C9884BA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60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42DBE-CE27-39A4-25DC-8B56EFD2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B29E5-8C0F-8611-6E95-0D2E9070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B1DF1F-BF4B-C7C0-7844-4010266E1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9CEC51-49EC-55C9-AB3E-581399CF5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02B37-8F14-2D57-AFD5-A6E50C0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265AC-5F2A-5B39-770B-6101A2563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7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D0502-96FA-155C-232A-CB44E951A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99246C-7A4A-E0B7-B283-C8C51487FA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003ABE-F9A2-497B-A5D0-19AA6ECBC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0DB9C-5434-F19B-09E6-DF25F9AD9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EC5EB3-8036-C1D1-A273-097B42AC2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01244-222C-67AD-DBA8-40AA7F0F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3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814C10-73EE-BF2D-DEF6-68694BAC9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73F41-20BD-C3AD-FAC5-F400A146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D9CA1-4B08-6791-8047-B871CCC2CE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C76980-B9BC-48D2-B89D-0273DE57CEF2}" type="datetimeFigureOut">
              <a:rPr lang="en-US" smtClean="0"/>
              <a:t>7/16/2025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AE097-AD39-86CB-48B9-FBF975B2C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14D1C-A76A-B268-0E99-8ACD40EA6F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0D5439-6B02-4D78-A20B-3C6A5A4CB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3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B9A1D9BC-1455-4308-9ABD-A3F8EDB67A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A62647B-1222-407C-8740-5A497612B1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F5455B-2F0B-B41A-3F36-39E4AD32F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54316F-6277-2F64-3A4E-3A14A2C8F45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BC6A6BAB-4AEB-7CF0-CCA4-5C5A36E422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44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A34346-5251-1F0C-7D1B-94B31CE1B0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E7ED5D43-BC3B-A6D9-C1DF-FD947AD7879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C70BFB-43A1-D60A-52E1-1E38D9022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64934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1: Bearing Witness to People Like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2:1-41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61872B-D04D-7D58-FA3B-5A360F12465F}"/>
              </a:ext>
            </a:extLst>
          </p:cNvPr>
          <p:cNvSpPr txBox="1"/>
          <p:nvPr/>
        </p:nvSpPr>
        <p:spPr>
          <a:xfrm>
            <a:off x="346267" y="195714"/>
            <a:ext cx="442087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I realized that I am a sinner and through the death of Jesus on the cross, the price for my salvation has been paid. Therefore, when the pastor made the altar call, I stepped out with joy and from that moment my life has never been the same. </a:t>
            </a:r>
          </a:p>
          <a:p>
            <a:r>
              <a:rPr lang="en-US" sz="2800" dirty="0">
                <a:latin typeface="Arial" panose="020B0604020202020204" pitchFamily="34" charset="0"/>
              </a:rPr>
              <a:t>- Mariatu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81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ECA780-F5CE-F59A-13D0-299E28DF6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F3A45464-2542-BA50-558D-6A5B3E1AF7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FB14A8D0-6241-5BBC-F757-56BCE4239EF4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C7CE507-C4F5-03FF-2081-D11EE7C63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98BDB3-5EBE-4FE6-2B3F-0A73B62BE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64934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1: Bearing Witness to People Like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2:1-41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AD968D4-8E7A-9844-A1F2-379A2AD4D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FBE845-95D2-92CC-B8F1-1BC3D4376A6D}"/>
              </a:ext>
            </a:extLst>
          </p:cNvPr>
          <p:cNvSpPr txBox="1"/>
          <p:nvPr/>
        </p:nvSpPr>
        <p:spPr>
          <a:xfrm>
            <a:off x="346267" y="195714"/>
            <a:ext cx="442087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</p:txBody>
      </p:sp>
    </p:spTree>
    <p:extLst>
      <p:ext uri="{BB962C8B-B14F-4D97-AF65-F5344CB8AC3E}">
        <p14:creationId xmlns:p14="http://schemas.microsoft.com/office/powerpoint/2010/main" val="1061509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432EE22-54CA-000E-6A9D-C0349B130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88E9B25E-575A-B99A-B870-F16F06EAC4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B931D616-61D7-6087-66C5-D23EC57987D0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76DD7A5F-077C-D380-4FB3-9E33290DD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5A70A1-D354-50F5-6E32-68F9BACB5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64934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1: Bearing Witness to People Like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2:1-41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82A70077-2DBB-06EC-711E-EA6066D8FF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C0062E-CE9D-011A-4A1A-CC1786A837F5}"/>
              </a:ext>
            </a:extLst>
          </p:cNvPr>
          <p:cNvSpPr txBox="1"/>
          <p:nvPr/>
        </p:nvSpPr>
        <p:spPr>
          <a:xfrm>
            <a:off x="346267" y="195714"/>
            <a:ext cx="442087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Who Does the Text say We Should Be?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300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1F14D07-FC0F-07CD-6E9D-1424C172C8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B3B73589-508E-316F-7CFA-64243174C6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C21940C0-6827-568B-0CF7-BD515350CC19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805346B6-BF7D-8C44-75ED-C245D6C45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3B25C3-33D4-E1AD-1625-A189683B0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64934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1: Bearing Witness to People Like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2:1-41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37D8ADD5-BD51-100E-EEF2-BF2977F15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3D68F5-F540-281A-0385-0B6FC722901A}"/>
              </a:ext>
            </a:extLst>
          </p:cNvPr>
          <p:cNvSpPr txBox="1"/>
          <p:nvPr/>
        </p:nvSpPr>
        <p:spPr>
          <a:xfrm>
            <a:off x="346267" y="195714"/>
            <a:ext cx="44208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What does the Text Mean? </a:t>
            </a:r>
          </a:p>
          <a:p>
            <a:pPr marL="514350" indent="-514350">
              <a:buAutoNum type="arabicPeriod"/>
            </a:pPr>
            <a:r>
              <a:rPr lang="en-US" sz="36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</a:rPr>
              <a:t>Who Does the Text say We Should Be? </a:t>
            </a:r>
          </a:p>
          <a:p>
            <a:pPr marL="514350" indent="-514350">
              <a:buAutoNum type="arabicPeriod"/>
            </a:pPr>
            <a:r>
              <a:rPr lang="en-US" sz="3600" dirty="0">
                <a:latin typeface="Arial" panose="020B0604020202020204" pitchFamily="34" charset="0"/>
              </a:rPr>
              <a:t>How Can We Put this Word of God into Action?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07985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64443B-215F-751C-8822-26680AD542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13D3A8F9-9774-482D-6A93-3A264F21F4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6A5247C5-2B26-49BE-E32A-17F824AD210A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522101" y="5027806"/>
            <a:ext cx="2206812" cy="1387282"/>
          </a:xfrm>
          <a:prstGeom prst="rect">
            <a:avLst/>
          </a:prstGeom>
        </p:spPr>
      </p:pic>
      <p:sp>
        <p:nvSpPr>
          <p:cNvPr id="68" name="Freeform: Shape 67">
            <a:extLst>
              <a:ext uri="{FF2B5EF4-FFF2-40B4-BE49-F238E27FC236}">
                <a16:creationId xmlns:a16="http://schemas.microsoft.com/office/drawing/2014/main" id="{390F38F4-C691-8334-BCC6-725D33029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495991-CB8D-E29C-51B2-FA8431956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6321" y="1499190"/>
            <a:ext cx="5649349" cy="3707218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Week 1: Bearing Witness to People Like You</a:t>
            </a: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br>
              <a:rPr lang="en-US" sz="5600" b="1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</a:br>
            <a:r>
              <a:rPr lang="en-US" sz="5600" kern="1200" dirty="0">
                <a:solidFill>
                  <a:srgbClr val="FCCF2B"/>
                </a:solidFill>
                <a:latin typeface="+mj-lt"/>
                <a:ea typeface="+mj-ea"/>
                <a:cs typeface="+mj-cs"/>
              </a:rPr>
              <a:t>Acts 2:1-41</a:t>
            </a:r>
            <a:endParaRPr lang="en-US" sz="5600" b="1" i="1" kern="1200" dirty="0">
              <a:solidFill>
                <a:srgbClr val="FCCF2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0" name="sketch line">
            <a:extLst>
              <a:ext uri="{FF2B5EF4-FFF2-40B4-BE49-F238E27FC236}">
                <a16:creationId xmlns:a16="http://schemas.microsoft.com/office/drawing/2014/main" id="{7BF11FC8-88BF-AFE0-933B-C6762DCFBF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DBED56-2342-0D7D-139B-B7576D00F456}"/>
              </a:ext>
            </a:extLst>
          </p:cNvPr>
          <p:cNvSpPr txBox="1"/>
          <p:nvPr/>
        </p:nvSpPr>
        <p:spPr>
          <a:xfrm>
            <a:off x="346267" y="195714"/>
            <a:ext cx="4420876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After listening to the Gospel and watching the movie I felt my life has transformed completely… 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that day I decided to serve Jesus and bring many people near to the Lord who are far. From that day to till today I am living my life in the name of Jesus. 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 Arjun</a:t>
            </a:r>
          </a:p>
        </p:txBody>
      </p:sp>
    </p:spTree>
    <p:extLst>
      <p:ext uri="{BB962C8B-B14F-4D97-AF65-F5344CB8AC3E}">
        <p14:creationId xmlns:p14="http://schemas.microsoft.com/office/powerpoint/2010/main" val="410638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220914-7055-32B9-FB48-0DA59B26B1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68BCA7F4-B205-986C-F9F4-81A4DE4CEF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74F98A1A-0364-2298-A39F-A962515BA1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6068" y="320442"/>
            <a:ext cx="6572492" cy="6212748"/>
          </a:xfrm>
          <a:custGeom>
            <a:avLst/>
            <a:gdLst>
              <a:gd name="connsiteX0" fmla="*/ 0 w 6572492"/>
              <a:gd name="connsiteY0" fmla="*/ 0 h 6212748"/>
              <a:gd name="connsiteX1" fmla="*/ 2248593 w 6572492"/>
              <a:gd name="connsiteY1" fmla="*/ 0 h 6212748"/>
              <a:gd name="connsiteX2" fmla="*/ 2694770 w 6572492"/>
              <a:gd name="connsiteY2" fmla="*/ 0 h 6212748"/>
              <a:gd name="connsiteX3" fmla="*/ 2991094 w 6572492"/>
              <a:gd name="connsiteY3" fmla="*/ 0 h 6212748"/>
              <a:gd name="connsiteX4" fmla="*/ 6572492 w 6572492"/>
              <a:gd name="connsiteY4" fmla="*/ 0 h 6212748"/>
              <a:gd name="connsiteX5" fmla="*/ 6572492 w 6572492"/>
              <a:gd name="connsiteY5" fmla="*/ 2864954 h 6212748"/>
              <a:gd name="connsiteX6" fmla="*/ 3129047 w 6572492"/>
              <a:gd name="connsiteY6" fmla="*/ 6212748 h 6212748"/>
              <a:gd name="connsiteX7" fmla="*/ 2694770 w 6572492"/>
              <a:gd name="connsiteY7" fmla="*/ 6212748 h 6212748"/>
              <a:gd name="connsiteX8" fmla="*/ 2248593 w 6572492"/>
              <a:gd name="connsiteY8" fmla="*/ 6212748 h 6212748"/>
              <a:gd name="connsiteX9" fmla="*/ 0 w 6572492"/>
              <a:gd name="connsiteY9" fmla="*/ 6212748 h 621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72492" h="6212748">
                <a:moveTo>
                  <a:pt x="0" y="0"/>
                </a:moveTo>
                <a:lnTo>
                  <a:pt x="2248593" y="0"/>
                </a:lnTo>
                <a:lnTo>
                  <a:pt x="2694770" y="0"/>
                </a:lnTo>
                <a:lnTo>
                  <a:pt x="2991094" y="0"/>
                </a:lnTo>
                <a:lnTo>
                  <a:pt x="6572492" y="0"/>
                </a:lnTo>
                <a:lnTo>
                  <a:pt x="6572492" y="2864954"/>
                </a:lnTo>
                <a:lnTo>
                  <a:pt x="3129047" y="6212748"/>
                </a:lnTo>
                <a:lnTo>
                  <a:pt x="2694770" y="6212748"/>
                </a:lnTo>
                <a:lnTo>
                  <a:pt x="2248593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0" name="Right Triangle 59">
            <a:extLst>
              <a:ext uri="{FF2B5EF4-FFF2-40B4-BE49-F238E27FC236}">
                <a16:creationId xmlns:a16="http://schemas.microsoft.com/office/drawing/2014/main" id="{26A80565-680A-01C6-1757-BB21A582F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3D29C89-1EC5-4BC8-5CAC-C593AA7552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B09A6-7B75-91FF-56E0-A77F86939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6069" y="723299"/>
            <a:ext cx="6250758" cy="36729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Peter: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Failed Disciple 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</a:t>
            </a:r>
            <a:b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600" b="1" i="1" dirty="0">
                <a:solidFill>
                  <a:srgbClr val="0F2B7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Faithful Witness</a:t>
            </a:r>
          </a:p>
        </p:txBody>
      </p:sp>
      <p:pic>
        <p:nvPicPr>
          <p:cNvPr id="6" name="image1.png" descr="A logo with yellow wheat ears&#10;&#10;AI-generated content may be incorrect.">
            <a:extLst>
              <a:ext uri="{FF2B5EF4-FFF2-40B4-BE49-F238E27FC236}">
                <a16:creationId xmlns:a16="http://schemas.microsoft.com/office/drawing/2014/main" id="{0FC315C0-B302-5832-40F5-BFDAA2FCB514}"/>
              </a:ext>
            </a:extLst>
          </p:cNvPr>
          <p:cNvPicPr/>
          <p:nvPr/>
        </p:nvPicPr>
        <p:blipFill>
          <a:blip r:embed="rId2"/>
          <a:srcRect r="1144" b="2"/>
          <a:stretch>
            <a:fillRect/>
          </a:stretch>
        </p:blipFill>
        <p:spPr>
          <a:xfrm>
            <a:off x="779143" y="5142970"/>
            <a:ext cx="1459852" cy="934406"/>
          </a:xfrm>
          <a:prstGeom prst="rect">
            <a:avLst/>
          </a:prstGeom>
        </p:spPr>
      </p:pic>
      <p:pic>
        <p:nvPicPr>
          <p:cNvPr id="5" name="Picture 4" descr="A group of people in water">
            <a:extLst>
              <a:ext uri="{FF2B5EF4-FFF2-40B4-BE49-F238E27FC236}">
                <a16:creationId xmlns:a16="http://schemas.microsoft.com/office/drawing/2014/main" id="{8F998CA5-F8C5-D08B-945D-5C52587F62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" b="8274"/>
          <a:stretch>
            <a:fillRect/>
          </a:stretch>
        </p:blipFill>
        <p:spPr>
          <a:xfrm>
            <a:off x="829498" y="809765"/>
            <a:ext cx="4278847" cy="2933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785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0F2B71"/>
      </a:accent2>
      <a:accent3>
        <a:srgbClr val="196B24"/>
      </a:accent3>
      <a:accent4>
        <a:srgbClr val="0F2B71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247</Words>
  <Application>Microsoft Office PowerPoint</Application>
  <PresentationFormat>Widescreen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Peter:  From  Failed Disciple  To Faithful Witness</vt:lpstr>
      <vt:lpstr>Week 1: Bearing Witness to People Like You  Acts 2:1-41</vt:lpstr>
      <vt:lpstr>Week 1: Bearing Witness to People Like You  Acts 2:1-41</vt:lpstr>
      <vt:lpstr>Week 1: Bearing Witness to People Like You  Acts 2:1-41</vt:lpstr>
      <vt:lpstr>Week 1: Bearing Witness to People Like You  Acts 2:1-41</vt:lpstr>
      <vt:lpstr>Week 1: Bearing Witness to People Like You  Acts 2:1-41</vt:lpstr>
      <vt:lpstr>Peter:  From  Failed Disciple  To Faithful Witness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Bill Kirkemo</dc:creator>
  <cp:lastModifiedBy>Bill Kirkemo</cp:lastModifiedBy>
  <cp:revision>6</cp:revision>
  <dcterms:created xsi:type="dcterms:W3CDTF">2025-06-06T16:17:08Z</dcterms:created>
  <dcterms:modified xsi:type="dcterms:W3CDTF">2025-07-16T15:52:27Z</dcterms:modified>
</cp:coreProperties>
</file>