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B71"/>
    <a:srgbClr val="FCCF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5455B-2F0B-B41A-3F36-39E4AD32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54316F-6277-2F64-3A4E-3A14A2C8F45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BC6A6BAB-4AEB-7CF0-CCA4-5C5A36E42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34346-5251-1F0C-7D1B-94B31CE1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E7ED5D43-BC3B-A6D9-C1DF-FD947AD7879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0BFB-43A1-D60A-52E1-1E38D9022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64934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1: Bearing Witness to People Like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2:1-41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1872B-D04D-7D58-FA3B-5A360F12465F}"/>
              </a:ext>
            </a:extLst>
          </p:cNvPr>
          <p:cNvSpPr txBox="1"/>
          <p:nvPr/>
        </p:nvSpPr>
        <p:spPr>
          <a:xfrm>
            <a:off x="346267" y="195714"/>
            <a:ext cx="442087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I realized that I am a sinner and through the death of Jesus on the cross, the price for my salvation has been paid. Therefore, when the pastor made the altar call, I stepped out with joy and from that moment my life has never been the same. </a:t>
            </a:r>
          </a:p>
          <a:p>
            <a:r>
              <a:rPr lang="en-US" sz="2800" dirty="0">
                <a:latin typeface="Arial" panose="020B0604020202020204" pitchFamily="34" charset="0"/>
              </a:rPr>
              <a:t>- Mariatu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8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CA780-F5CE-F59A-13D0-299E28DF6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A45464-2542-BA50-558D-6A5B3E1AF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B14A8D0-6241-5BBC-F757-56BCE4239EF4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C7CE507-C4F5-03FF-2081-D11EE7C63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98BDB3-5EBE-4FE6-2B3F-0A73B62BE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64934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1: Bearing Witness to People Like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2:1-41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AD968D4-8E7A-9844-A1F2-379A2AD4D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BE845-95D2-92CC-B8F1-1BC3D4376A6D}"/>
              </a:ext>
            </a:extLst>
          </p:cNvPr>
          <p:cNvSpPr txBox="1"/>
          <p:nvPr/>
        </p:nvSpPr>
        <p:spPr>
          <a:xfrm>
            <a:off x="346267" y="195714"/>
            <a:ext cx="4420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</p:txBody>
      </p:sp>
    </p:spTree>
    <p:extLst>
      <p:ext uri="{BB962C8B-B14F-4D97-AF65-F5344CB8AC3E}">
        <p14:creationId xmlns:p14="http://schemas.microsoft.com/office/powerpoint/2010/main" val="10615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32EE22-54CA-000E-6A9D-C0349B13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88E9B25E-575A-B99A-B870-F16F06EAC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B931D616-61D7-6087-66C5-D23EC57987D0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6DD7A5F-077C-D380-4FB3-9E33290D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5A70A1-D354-50F5-6E32-68F9BACB5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64934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1: Bearing Witness to People Like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2:1-41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82A70077-2DBB-06EC-711E-EA6066D8F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0062E-CE9D-011A-4A1A-CC1786A837F5}"/>
              </a:ext>
            </a:extLst>
          </p:cNvPr>
          <p:cNvSpPr txBox="1"/>
          <p:nvPr/>
        </p:nvSpPr>
        <p:spPr>
          <a:xfrm>
            <a:off x="346267" y="195714"/>
            <a:ext cx="44208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Who Does the Text say We Should Be?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30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14D07-FC0F-07CD-6E9D-1424C172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B3B73589-508E-316F-7CFA-64243174C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1940C0-6827-568B-0CF7-BD515350CC19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05346B6-BF7D-8C44-75ED-C245D6C45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3B25C3-33D4-E1AD-1625-A189683B0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64934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1: Bearing Witness to People Like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2:1-41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37D8ADD5-BD51-100E-EEF2-BF2977F1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D68F5-F540-281A-0385-0B6FC722901A}"/>
              </a:ext>
            </a:extLst>
          </p:cNvPr>
          <p:cNvSpPr txBox="1"/>
          <p:nvPr/>
        </p:nvSpPr>
        <p:spPr>
          <a:xfrm>
            <a:off x="346267" y="195714"/>
            <a:ext cx="44208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Who Does the Text say We Should Be?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How Can We Put this Word of God into Action?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79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4443B-215F-751C-8822-26680AD54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13D3A8F9-9774-482D-6A93-3A264F21F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6A5247C5-2B26-49BE-E32A-17F824AD210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90F38F4-C691-8334-BCC6-725D3302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495991-CB8D-E29C-51B2-FA8431956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5649349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1: Bearing Witness to People Like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2:1-41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BF11FC8-88BF-AFE0-933B-C6762DCFB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BED56-2342-0D7D-139B-B7576D00F456}"/>
              </a:ext>
            </a:extLst>
          </p:cNvPr>
          <p:cNvSpPr txBox="1"/>
          <p:nvPr/>
        </p:nvSpPr>
        <p:spPr>
          <a:xfrm>
            <a:off x="346267" y="195714"/>
            <a:ext cx="442087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After listening to the Gospel and watching the movie I felt my life has transformed completely…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that day I decided to serve Jesus and bring many people near to the Lord who are far. From that day to till today I am living my life in the name of Jesus.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Arjun</a:t>
            </a:r>
          </a:p>
        </p:txBody>
      </p:sp>
    </p:spTree>
    <p:extLst>
      <p:ext uri="{BB962C8B-B14F-4D97-AF65-F5344CB8AC3E}">
        <p14:creationId xmlns:p14="http://schemas.microsoft.com/office/powerpoint/2010/main" val="410638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220914-7055-32B9-FB48-0DA59B26B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68BCA7F4-B205-986C-F9F4-81A4DE4CE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4F98A1A-0364-2298-A39F-A962515BA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26A80565-680A-01C6-1757-BB21A582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3D29C89-1EC5-4BC8-5CAC-C593AA755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B09A6-7B75-91FF-56E0-A77F86939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0FC315C0-B302-5832-40F5-BFDAA2FCB514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8F998CA5-F8C5-D08B-945D-5C52587F6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8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0F2B71"/>
      </a:accent2>
      <a:accent3>
        <a:srgbClr val="196B24"/>
      </a:accent3>
      <a:accent4>
        <a:srgbClr val="0F2B71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247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Peter:  From  Failed Disciple  To Faithful Witness</vt:lpstr>
      <vt:lpstr>Week 1: Bearing Witness to People Like You  Acts 2:1-41</vt:lpstr>
      <vt:lpstr>Week 1: Bearing Witness to People Like You  Acts 2:1-41</vt:lpstr>
      <vt:lpstr>Week 1: Bearing Witness to People Like You  Acts 2:1-41</vt:lpstr>
      <vt:lpstr>Week 1: Bearing Witness to People Like You  Acts 2:1-41</vt:lpstr>
      <vt:lpstr>Week 1: Bearing Witness to People Like You  Acts 2:1-41</vt:lpstr>
      <vt:lpstr>Peter:  From  Failed Disciple  To Faithful Witness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6</cp:revision>
  <dcterms:created xsi:type="dcterms:W3CDTF">2025-06-06T16:17:08Z</dcterms:created>
  <dcterms:modified xsi:type="dcterms:W3CDTF">2025-07-16T15:52:27Z</dcterms:modified>
</cp:coreProperties>
</file>