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2B71"/>
    <a:srgbClr val="FCCF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1" autoAdjust="0"/>
    <p:restoredTop sz="94660"/>
  </p:normalViewPr>
  <p:slideViewPr>
    <p:cSldViewPr snapToGrid="0">
      <p:cViewPr varScale="1">
        <p:scale>
          <a:sx n="90" d="100"/>
          <a:sy n="90" d="100"/>
        </p:scale>
        <p:origin x="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2E3AA-15F2-D633-E002-D8DC0BA4B5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B5E57C-5657-37A7-65FA-BBB310F616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F32ED-E284-FC44-6D99-54E8DB7D5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AE3C6-ACCD-F289-31AF-9D9E86B32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B6161-0619-9A6A-BBCA-DADE5A4CE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2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A0712-E410-FFC9-ADC0-7B34D45C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8A5F21-24D0-2E37-24F6-6F90B9E3CA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440519-49DD-04B6-6524-66070A360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77919-22AD-2E84-F45E-1B374153D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B536D-A629-BA8C-DCF4-60D67E42A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044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8F48BF-B6FC-37BD-251F-087B495E2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C72B8D-7008-6C8A-D5F3-7CBE8EE7EA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7515D-417A-4866-A2FE-B7BCAE1A5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C8A00-19DE-9E53-FD82-A34560E0B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0E734-B810-BB99-6521-C8E73DE77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19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E6E33-84B4-ED63-D731-F922E71EB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515A1-8CC1-CFBC-869A-749CAB9FF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CEF93-4703-014E-2E74-FB9531A79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890440-1E30-C249-4AEA-1F8287217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8FA643-769B-CEA6-0119-B6B531C20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9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FB07D-A89F-E93D-1023-4C1036B92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0A38A-1B92-0114-A6F9-2E396F190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8ECED-75A0-A2A8-0594-A0FFF142B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4DFC9-35E9-5E6B-98E4-4D4501BD5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11755-2311-ED14-C54A-D4862FE0B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95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99998-A476-2AD8-653B-3D6DCFF3D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096F3-9548-0E6D-DDB0-440A857208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14C1D3-DC07-40C0-DAC9-B7A4D0F7AA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EBD19-2C8A-C46E-3C42-0C7FA8153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A29569-8222-2E18-21B0-E9986B640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27740-E106-E55F-C6C8-907F05CC5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87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D37E1-272E-1730-6BDC-B104192A5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62F32E-BA06-BDB6-EB38-39104F5EE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4D911E-F84A-EF37-DE4F-D4A8E7C47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B1615C-2DD3-7F67-6F92-E49CF5422F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25E9FF-ECBD-0A09-2528-11828AD06A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F77F4E-C152-B357-BD8B-883312D10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E4ED98-ADCA-4137-6FD5-F039B4CF9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DBAE4B-EF0A-4356-26E9-3ADD18ACD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615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68B80-87E1-71AF-FD74-4DAB7582B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026A94-B456-7318-0951-2B1A30A76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7554B5-B700-7FB1-DBE0-CD9E2EDB2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D043AB-3478-0648-480E-352EFDB9A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766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361176-702C-1C7F-E6DE-94D8EC40D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5EFC38-FEDC-7EBE-7CF9-648CEF529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2CD38-A1DC-3475-79BD-42C9884BA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609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42DBE-CE27-39A4-25DC-8B56EFD2E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B29E5-8C0F-8611-6E95-0D2E9070C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B1DF1F-BF4B-C7C0-7844-4010266E10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9CEC51-49EC-55C9-AB3E-581399CF5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902B37-8F14-2D57-AFD5-A6E50C0E0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265AC-5F2A-5B39-770B-6101A2563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779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D0502-96FA-155C-232A-CB44E951A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99246C-7A4A-E0B7-B283-C8C51487FA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003ABE-F9A2-497B-A5D0-19AA6ECBC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D0DB9C-5434-F19B-09E6-DF25F9AD9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EC5EB3-8036-C1D1-A273-097B42AC2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501244-222C-67AD-DBA8-40AA7F0FF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23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814C10-73EE-BF2D-DEF6-68694BAC9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73F41-20BD-C3AD-FAC5-F400A1466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D9CA1-4B08-6791-8047-B871CCC2CE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AE097-AD39-86CB-48B9-FBF975B2C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14D1C-A76A-B268-0E99-8ACD40EA6F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3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B9A1D9BC-1455-4308-9ABD-A3F8EDB67A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6068" y="320442"/>
            <a:ext cx="6572492" cy="6212748"/>
          </a:xfrm>
          <a:custGeom>
            <a:avLst/>
            <a:gdLst>
              <a:gd name="connsiteX0" fmla="*/ 0 w 6572492"/>
              <a:gd name="connsiteY0" fmla="*/ 0 h 6212748"/>
              <a:gd name="connsiteX1" fmla="*/ 2248593 w 6572492"/>
              <a:gd name="connsiteY1" fmla="*/ 0 h 6212748"/>
              <a:gd name="connsiteX2" fmla="*/ 2694770 w 6572492"/>
              <a:gd name="connsiteY2" fmla="*/ 0 h 6212748"/>
              <a:gd name="connsiteX3" fmla="*/ 2991094 w 6572492"/>
              <a:gd name="connsiteY3" fmla="*/ 0 h 6212748"/>
              <a:gd name="connsiteX4" fmla="*/ 6572492 w 6572492"/>
              <a:gd name="connsiteY4" fmla="*/ 0 h 6212748"/>
              <a:gd name="connsiteX5" fmla="*/ 6572492 w 6572492"/>
              <a:gd name="connsiteY5" fmla="*/ 2864954 h 6212748"/>
              <a:gd name="connsiteX6" fmla="*/ 3129047 w 6572492"/>
              <a:gd name="connsiteY6" fmla="*/ 6212748 h 6212748"/>
              <a:gd name="connsiteX7" fmla="*/ 2694770 w 6572492"/>
              <a:gd name="connsiteY7" fmla="*/ 6212748 h 6212748"/>
              <a:gd name="connsiteX8" fmla="*/ 2248593 w 6572492"/>
              <a:gd name="connsiteY8" fmla="*/ 6212748 h 6212748"/>
              <a:gd name="connsiteX9" fmla="*/ 0 w 6572492"/>
              <a:gd name="connsiteY9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572492" h="6212748">
                <a:moveTo>
                  <a:pt x="0" y="0"/>
                </a:moveTo>
                <a:lnTo>
                  <a:pt x="2248593" y="0"/>
                </a:lnTo>
                <a:lnTo>
                  <a:pt x="2694770" y="0"/>
                </a:lnTo>
                <a:lnTo>
                  <a:pt x="2991094" y="0"/>
                </a:lnTo>
                <a:lnTo>
                  <a:pt x="6572492" y="0"/>
                </a:lnTo>
                <a:lnTo>
                  <a:pt x="6572492" y="2864954"/>
                </a:lnTo>
                <a:lnTo>
                  <a:pt x="3129047" y="6212748"/>
                </a:lnTo>
                <a:lnTo>
                  <a:pt x="2694770" y="6212748"/>
                </a:lnTo>
                <a:lnTo>
                  <a:pt x="2248593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0" name="Right Triangle 5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A62647B-1222-407C-8740-5A497612B1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F5455B-2F0B-B41A-3F36-39E4AD32F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6069" y="723299"/>
            <a:ext cx="6250758" cy="367293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Peter: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Failed Disciple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Faithful Witness</a:t>
            </a:r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C254316F-6277-2F64-3A4E-3A14A2C8F45A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779143" y="5142970"/>
            <a:ext cx="1459852" cy="934406"/>
          </a:xfrm>
          <a:prstGeom prst="rect">
            <a:avLst/>
          </a:prstGeom>
        </p:spPr>
      </p:pic>
      <p:pic>
        <p:nvPicPr>
          <p:cNvPr id="5" name="Picture 4" descr="A group of people in water">
            <a:extLst>
              <a:ext uri="{FF2B5EF4-FFF2-40B4-BE49-F238E27FC236}">
                <a16:creationId xmlns:a16="http://schemas.microsoft.com/office/drawing/2014/main" id="{BC6A6BAB-4AEB-7CF0-CCA4-5C5A36E422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" b="8274"/>
          <a:stretch>
            <a:fillRect/>
          </a:stretch>
        </p:blipFill>
        <p:spPr>
          <a:xfrm>
            <a:off x="829498" y="809765"/>
            <a:ext cx="4278847" cy="293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444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A34346-5251-1F0C-7D1B-94B31CE1B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E7ED5D43-BC3B-A6D9-C1DF-FD947AD7879A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C70BFB-43A1-D60A-52E1-1E38D9022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321" y="1499190"/>
            <a:ext cx="5843679" cy="370721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  <a:t>Week 2: Bearing Witness to People </a:t>
            </a:r>
            <a:r>
              <a:rPr lang="en-US" sz="5600" b="1" dirty="0">
                <a:solidFill>
                  <a:srgbClr val="FCCF2B"/>
                </a:solidFill>
              </a:rPr>
              <a:t>Who Are Against</a:t>
            </a:r>
            <a: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  <a:t> You</a:t>
            </a:r>
            <a:b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</a:br>
            <a:b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</a:br>
            <a:r>
              <a:rPr lang="en-US" sz="5600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  <a:t>Acts 5:12-32</a:t>
            </a:r>
            <a:endParaRPr lang="en-US" sz="5600" b="1" i="1" kern="1200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61872B-D04D-7D58-FA3B-5A360F12465F}"/>
              </a:ext>
            </a:extLst>
          </p:cNvPr>
          <p:cNvSpPr txBox="1"/>
          <p:nvPr/>
        </p:nvSpPr>
        <p:spPr>
          <a:xfrm>
            <a:off x="346267" y="195714"/>
            <a:ext cx="442087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Beloved, my name is Akin, and I was someone who couldn’t forgive and let go of the offense someone purposely did against me. But coming here to watch the JESUS film, I heard Jesus say… </a:t>
            </a:r>
            <a:endParaRPr lang="en-US" sz="4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Akin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1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ECA780-F5CE-F59A-13D0-299E28DF6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F3A45464-2542-BA50-558D-6A5B3E1AF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FB14A8D0-6241-5BBC-F757-56BCE4239EF4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7C7CE507-C4F5-03FF-2081-D11EE7C63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98BDB3-5EBE-4FE6-2B3F-0A73B62BE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321" y="1499190"/>
            <a:ext cx="5971270" cy="370721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600" b="1" dirty="0">
                <a:solidFill>
                  <a:srgbClr val="FCCF2B"/>
                </a:solidFill>
              </a:rPr>
              <a:t>Week 2: Bearing Witness to People Who Are Against You</a:t>
            </a:r>
            <a:br>
              <a:rPr lang="en-US" sz="5600" b="1" dirty="0">
                <a:solidFill>
                  <a:srgbClr val="FCCF2B"/>
                </a:solidFill>
              </a:rPr>
            </a:br>
            <a:br>
              <a:rPr lang="en-US" sz="5600" b="1" dirty="0">
                <a:solidFill>
                  <a:srgbClr val="FCCF2B"/>
                </a:solidFill>
              </a:rPr>
            </a:br>
            <a:r>
              <a:rPr lang="en-US" sz="5600" dirty="0">
                <a:solidFill>
                  <a:srgbClr val="FCCF2B"/>
                </a:solidFill>
              </a:rPr>
              <a:t>Acts 5:12-32</a:t>
            </a:r>
            <a:endParaRPr lang="en-US" sz="5600" b="1" i="1" kern="1200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7AD968D4-8E7A-9844-A1F2-379A2AD4D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FBE845-95D2-92CC-B8F1-1BC3D4376A6D}"/>
              </a:ext>
            </a:extLst>
          </p:cNvPr>
          <p:cNvSpPr txBox="1"/>
          <p:nvPr/>
        </p:nvSpPr>
        <p:spPr>
          <a:xfrm>
            <a:off x="346267" y="195714"/>
            <a:ext cx="44208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6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does the Text Mean? </a:t>
            </a:r>
          </a:p>
        </p:txBody>
      </p:sp>
    </p:spTree>
    <p:extLst>
      <p:ext uri="{BB962C8B-B14F-4D97-AF65-F5344CB8AC3E}">
        <p14:creationId xmlns:p14="http://schemas.microsoft.com/office/powerpoint/2010/main" val="106150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32EE22-54CA-000E-6A9D-C0349B130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88E9B25E-575A-B99A-B870-F16F06EAC4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B931D616-61D7-6087-66C5-D23EC57987D0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76DD7A5F-077C-D380-4FB3-9E33290DD8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5A70A1-D354-50F5-6E32-68F9BACB5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321" y="1499190"/>
            <a:ext cx="5843679" cy="370721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600" b="1" dirty="0">
                <a:solidFill>
                  <a:srgbClr val="FCCF2B"/>
                </a:solidFill>
              </a:rPr>
              <a:t>Week 2: Bearing Witness to People Who Are Against You</a:t>
            </a:r>
            <a:br>
              <a:rPr lang="en-US" sz="5600" b="1" dirty="0">
                <a:solidFill>
                  <a:srgbClr val="FCCF2B"/>
                </a:solidFill>
              </a:rPr>
            </a:br>
            <a:br>
              <a:rPr lang="en-US" sz="5600" b="1" dirty="0">
                <a:solidFill>
                  <a:srgbClr val="FCCF2B"/>
                </a:solidFill>
              </a:rPr>
            </a:br>
            <a:r>
              <a:rPr lang="en-US" sz="5600" dirty="0">
                <a:solidFill>
                  <a:srgbClr val="FCCF2B"/>
                </a:solidFill>
              </a:rPr>
              <a:t>Acts 5:12-32</a:t>
            </a:r>
            <a:endParaRPr lang="en-US" sz="5600" b="1" i="1" kern="1200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82A70077-2DBB-06EC-711E-EA6066D8F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C0062E-CE9D-011A-4A1A-CC1786A837F5}"/>
              </a:ext>
            </a:extLst>
          </p:cNvPr>
          <p:cNvSpPr txBox="1"/>
          <p:nvPr/>
        </p:nvSpPr>
        <p:spPr>
          <a:xfrm>
            <a:off x="346267" y="195714"/>
            <a:ext cx="442087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does the Text Mean? </a:t>
            </a:r>
          </a:p>
          <a:p>
            <a:pPr marL="514350" indent="-514350">
              <a:buAutoNum type="arabicPeriod"/>
            </a:pPr>
            <a:r>
              <a:rPr lang="en-US" sz="3600" dirty="0">
                <a:latin typeface="Arial" panose="020B0604020202020204" pitchFamily="34" charset="0"/>
              </a:rPr>
              <a:t>Who Does the Text say We Should Be?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03001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F14D07-FC0F-07CD-6E9D-1424C172C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B3B73589-508E-316F-7CFA-64243174C6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C21940C0-6827-568B-0CF7-BD515350CC19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805346B6-BF7D-8C44-75ED-C245D6C45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3B25C3-33D4-E1AD-1625-A189683B0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321" y="1499190"/>
            <a:ext cx="5960637" cy="370721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600" b="1" dirty="0">
                <a:solidFill>
                  <a:srgbClr val="FCCF2B"/>
                </a:solidFill>
              </a:rPr>
              <a:t>Week 2: Bearing Witness to People Who Are Against You</a:t>
            </a:r>
            <a:br>
              <a:rPr lang="en-US" sz="5600" b="1" dirty="0">
                <a:solidFill>
                  <a:srgbClr val="FCCF2B"/>
                </a:solidFill>
              </a:rPr>
            </a:br>
            <a:br>
              <a:rPr lang="en-US" sz="5600" b="1" dirty="0">
                <a:solidFill>
                  <a:srgbClr val="FCCF2B"/>
                </a:solidFill>
              </a:rPr>
            </a:br>
            <a:r>
              <a:rPr lang="en-US" sz="5600" dirty="0">
                <a:solidFill>
                  <a:srgbClr val="FCCF2B"/>
                </a:solidFill>
              </a:rPr>
              <a:t>Acts 5:12-32</a:t>
            </a:r>
            <a:endParaRPr lang="en-US" sz="5600" b="1" i="1" kern="1200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37D8ADD5-BD51-100E-EEF2-BF2977F15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3D68F5-F540-281A-0385-0B6FC722901A}"/>
              </a:ext>
            </a:extLst>
          </p:cNvPr>
          <p:cNvSpPr txBox="1"/>
          <p:nvPr/>
        </p:nvSpPr>
        <p:spPr>
          <a:xfrm>
            <a:off x="346267" y="195714"/>
            <a:ext cx="442087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does the Text Mean? </a:t>
            </a:r>
          </a:p>
          <a:p>
            <a:pPr marL="514350" indent="-514350">
              <a:buAutoNum type="arabicPeriod"/>
            </a:pPr>
            <a:r>
              <a:rPr lang="en-US" sz="36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</a:rPr>
              <a:t>Who Does the Text say We Should Be? </a:t>
            </a:r>
          </a:p>
          <a:p>
            <a:pPr marL="514350" indent="-514350">
              <a:buAutoNum type="arabicPeriod"/>
            </a:pPr>
            <a:r>
              <a:rPr lang="en-US" sz="3600" dirty="0">
                <a:latin typeface="Arial" panose="020B0604020202020204" pitchFamily="34" charset="0"/>
              </a:rPr>
              <a:t>How Can We Put this Word of God into Action?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0798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64443B-215F-751C-8822-26680AD54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13D3A8F9-9774-482D-6A93-3A264F21F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6A5247C5-2B26-49BE-E32A-17F824AD210A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390F38F4-C691-8334-BCC6-725D33029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495991-CB8D-E29C-51B2-FA8431956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321" y="1499190"/>
            <a:ext cx="5907474" cy="370721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600" b="1" dirty="0">
                <a:solidFill>
                  <a:srgbClr val="FCCF2B"/>
                </a:solidFill>
              </a:rPr>
              <a:t>Week 2: Bearing Witness to People Who Are Against You</a:t>
            </a:r>
            <a:br>
              <a:rPr lang="en-US" sz="5600" b="1" dirty="0">
                <a:solidFill>
                  <a:srgbClr val="FCCF2B"/>
                </a:solidFill>
              </a:rPr>
            </a:br>
            <a:br>
              <a:rPr lang="en-US" sz="5600" b="1" dirty="0">
                <a:solidFill>
                  <a:srgbClr val="FCCF2B"/>
                </a:solidFill>
              </a:rPr>
            </a:br>
            <a:r>
              <a:rPr lang="en-US" sz="5600" dirty="0">
                <a:solidFill>
                  <a:srgbClr val="FCCF2B"/>
                </a:solidFill>
              </a:rPr>
              <a:t>Acts 5:12-32</a:t>
            </a:r>
            <a:endParaRPr lang="en-US" sz="5600" b="1" i="1" kern="1200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7BF11FC8-88BF-AFE0-933B-C6762DCFB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DBED56-2342-0D7D-139B-B7576D00F456}"/>
              </a:ext>
            </a:extLst>
          </p:cNvPr>
          <p:cNvSpPr txBox="1"/>
          <p:nvPr/>
        </p:nvSpPr>
        <p:spPr>
          <a:xfrm>
            <a:off x="346267" y="195714"/>
            <a:ext cx="4420876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I was an enemy of Christians. When those who proclaim the Gospel came to my house, either I kicked them out, or I asked them tough questions that I knew they would never have answers for, and we always ended up in an argument.  Then one day…      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Kouassi</a:t>
            </a:r>
          </a:p>
        </p:txBody>
      </p:sp>
    </p:spTree>
    <p:extLst>
      <p:ext uri="{BB962C8B-B14F-4D97-AF65-F5344CB8AC3E}">
        <p14:creationId xmlns:p14="http://schemas.microsoft.com/office/powerpoint/2010/main" val="4106389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CC4453-57A1-60AB-D69E-EDC5DDE99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2F95A137-7DD4-37F3-0AA8-3A621AD3E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3633D8C2-0F83-C2A4-A329-F712C85B4B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6068" y="320442"/>
            <a:ext cx="6572492" cy="6212748"/>
          </a:xfrm>
          <a:custGeom>
            <a:avLst/>
            <a:gdLst>
              <a:gd name="connsiteX0" fmla="*/ 0 w 6572492"/>
              <a:gd name="connsiteY0" fmla="*/ 0 h 6212748"/>
              <a:gd name="connsiteX1" fmla="*/ 2248593 w 6572492"/>
              <a:gd name="connsiteY1" fmla="*/ 0 h 6212748"/>
              <a:gd name="connsiteX2" fmla="*/ 2694770 w 6572492"/>
              <a:gd name="connsiteY2" fmla="*/ 0 h 6212748"/>
              <a:gd name="connsiteX3" fmla="*/ 2991094 w 6572492"/>
              <a:gd name="connsiteY3" fmla="*/ 0 h 6212748"/>
              <a:gd name="connsiteX4" fmla="*/ 6572492 w 6572492"/>
              <a:gd name="connsiteY4" fmla="*/ 0 h 6212748"/>
              <a:gd name="connsiteX5" fmla="*/ 6572492 w 6572492"/>
              <a:gd name="connsiteY5" fmla="*/ 2864954 h 6212748"/>
              <a:gd name="connsiteX6" fmla="*/ 3129047 w 6572492"/>
              <a:gd name="connsiteY6" fmla="*/ 6212748 h 6212748"/>
              <a:gd name="connsiteX7" fmla="*/ 2694770 w 6572492"/>
              <a:gd name="connsiteY7" fmla="*/ 6212748 h 6212748"/>
              <a:gd name="connsiteX8" fmla="*/ 2248593 w 6572492"/>
              <a:gd name="connsiteY8" fmla="*/ 6212748 h 6212748"/>
              <a:gd name="connsiteX9" fmla="*/ 0 w 6572492"/>
              <a:gd name="connsiteY9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572492" h="6212748">
                <a:moveTo>
                  <a:pt x="0" y="0"/>
                </a:moveTo>
                <a:lnTo>
                  <a:pt x="2248593" y="0"/>
                </a:lnTo>
                <a:lnTo>
                  <a:pt x="2694770" y="0"/>
                </a:lnTo>
                <a:lnTo>
                  <a:pt x="2991094" y="0"/>
                </a:lnTo>
                <a:lnTo>
                  <a:pt x="6572492" y="0"/>
                </a:lnTo>
                <a:lnTo>
                  <a:pt x="6572492" y="2864954"/>
                </a:lnTo>
                <a:lnTo>
                  <a:pt x="3129047" y="6212748"/>
                </a:lnTo>
                <a:lnTo>
                  <a:pt x="2694770" y="6212748"/>
                </a:lnTo>
                <a:lnTo>
                  <a:pt x="2248593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0" name="Right Triangle 59">
            <a:extLst>
              <a:ext uri="{FF2B5EF4-FFF2-40B4-BE49-F238E27FC236}">
                <a16:creationId xmlns:a16="http://schemas.microsoft.com/office/drawing/2014/main" id="{F9AA66DD-E803-D186-1826-8CDF466B6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6349149-F762-40B3-D6D3-6FFB83EB5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430E9B-277B-1A4B-13F9-3450A1194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6069" y="723299"/>
            <a:ext cx="6250758" cy="367293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Peter: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Failed Disciple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Faithful Witness</a:t>
            </a:r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3A8D6FE7-CCD0-C4BA-21BD-F9BCA95949DD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779143" y="5142970"/>
            <a:ext cx="1459852" cy="934406"/>
          </a:xfrm>
          <a:prstGeom prst="rect">
            <a:avLst/>
          </a:prstGeom>
        </p:spPr>
      </p:pic>
      <p:pic>
        <p:nvPicPr>
          <p:cNvPr id="5" name="Picture 4" descr="A group of people in water">
            <a:extLst>
              <a:ext uri="{FF2B5EF4-FFF2-40B4-BE49-F238E27FC236}">
                <a16:creationId xmlns:a16="http://schemas.microsoft.com/office/drawing/2014/main" id="{F7042584-4EB4-D89F-338A-2D718B68A7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" b="8274"/>
          <a:stretch>
            <a:fillRect/>
          </a:stretch>
        </p:blipFill>
        <p:spPr>
          <a:xfrm>
            <a:off x="829498" y="809765"/>
            <a:ext cx="4278847" cy="293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888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Custom 6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0F2B71"/>
      </a:accent2>
      <a:accent3>
        <a:srgbClr val="196B24"/>
      </a:accent3>
      <a:accent4>
        <a:srgbClr val="0F2B71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243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Peter:  From  Failed Disciple  To Faithful Witness</vt:lpstr>
      <vt:lpstr>Week 2: Bearing Witness to People Who Are Against You  Acts 5:12-32</vt:lpstr>
      <vt:lpstr>Week 2: Bearing Witness to People Who Are Against You  Acts 5:12-32</vt:lpstr>
      <vt:lpstr>Week 2: Bearing Witness to People Who Are Against You  Acts 5:12-32</vt:lpstr>
      <vt:lpstr>Week 2: Bearing Witness to People Who Are Against You  Acts 5:12-32</vt:lpstr>
      <vt:lpstr>Week 2: Bearing Witness to People Who Are Against You  Acts 5:12-32</vt:lpstr>
      <vt:lpstr>Peter:  From  Failed Disciple  To Faithful Witness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Bill Kirkemo</dc:creator>
  <cp:lastModifiedBy>Bill Kirkemo</cp:lastModifiedBy>
  <cp:revision>7</cp:revision>
  <dcterms:created xsi:type="dcterms:W3CDTF">2025-06-06T16:17:08Z</dcterms:created>
  <dcterms:modified xsi:type="dcterms:W3CDTF">2025-07-16T15:57:15Z</dcterms:modified>
</cp:coreProperties>
</file>