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B71"/>
    <a:srgbClr val="FCC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2E3AA-15F2-D633-E002-D8DC0BA4B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5E57C-5657-37A7-65FA-BBB310F6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F32ED-E284-FC44-6D99-54E8DB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E3C6-ACCD-F289-31AF-9D9E86B3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6161-0619-9A6A-BBCA-DADE5A4C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A0712-E410-FFC9-ADC0-7B34D45C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A5F21-24D0-2E37-24F6-6F90B9E3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0519-49DD-04B6-6524-66070A360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7919-22AD-2E84-F45E-1B374153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536D-A629-BA8C-DCF4-60D67E42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F48BF-B6FC-37BD-251F-087B495E2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72B8D-7008-6C8A-D5F3-7CBE8EE7E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515D-417A-4866-A2FE-B7BCAE1A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8A00-19DE-9E53-FD82-A34560E0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E734-B810-BB99-6521-C8E73DE7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E33-84B4-ED63-D731-F922E71E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15A1-8CC1-CFBC-869A-749CAB9F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EF93-4703-014E-2E74-FB9531A7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0440-1E30-C249-4AEA-1F828721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A643-769B-CEA6-0119-B6B531C2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9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B07D-A89F-E93D-1023-4C1036B9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A38A-1B92-0114-A6F9-2E396F19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8ECED-75A0-A2A8-0594-A0FFF142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DFC9-35E9-5E6B-98E4-4D4501BD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11755-2311-ED14-C54A-D4862FE0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9998-A476-2AD8-653B-3D6DCFF3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96F3-9548-0E6D-DDB0-440A857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C1D3-DC07-40C0-DAC9-B7A4D0F7A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BD19-2C8A-C46E-3C42-0C7FA815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9569-8222-2E18-21B0-E9986B64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27740-E106-E55F-C6C8-907F05CC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37E1-272E-1730-6BDC-B104192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F32E-BA06-BDB6-EB38-39104F5E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D911E-F84A-EF37-DE4F-D4A8E7C47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1615C-2DD3-7F67-6F92-E49CF5422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5E9FF-ECBD-0A09-2528-11828AD06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77F4E-C152-B357-BD8B-883312D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4ED98-ADCA-4137-6FD5-F039B4CF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BAE4B-EF0A-4356-26E9-3ADD18AC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80-87E1-71AF-FD74-4DAB7582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26A94-B456-7318-0951-2B1A30A7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554B5-B700-7FB1-DBE0-CD9E2EDB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043AB-3478-0648-480E-352EFDB9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61176-702C-1C7F-E6DE-94D8EC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EFC38-FEDC-7EBE-7CF9-648CEF5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2CD38-A1DC-3475-79BD-42C9884B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2DBE-CE27-39A4-25DC-8B56EFD2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29E5-8C0F-8611-6E95-0D2E9070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1DF1F-BF4B-C7C0-7844-4010266E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CEC51-49EC-55C9-AB3E-581399CF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02B37-8F14-2D57-AFD5-A6E50C0E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265AC-5F2A-5B39-770B-6101A256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7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0502-96FA-155C-232A-CB44E95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246C-7A4A-E0B7-B283-C8C51487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03ABE-F9A2-497B-A5D0-19AA6ECB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DB9C-5434-F19B-09E6-DF25F9A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5EB3-8036-C1D1-A273-097B42AC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01244-222C-67AD-DBA8-40AA7F0F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4C10-73EE-BF2D-DEF6-68694BAC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73F41-20BD-C3AD-FAC5-F400A146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9CA1-4B08-6791-8047-B871CCC2C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E097-AD39-86CB-48B9-FBF975B2C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4D1C-A76A-B268-0E99-8ACD40EA6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9A1D9BC-1455-4308-9ABD-A3F8EDB6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5455B-2F0B-B41A-3F36-39E4AD32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54316F-6277-2F64-3A4E-3A14A2C8F45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BC6A6BAB-4AEB-7CF0-CCA4-5C5A36E42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A34346-5251-1F0C-7D1B-94B31CE1B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E7ED5D43-BC3B-A6D9-C1DF-FD947AD7879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0BFB-43A1-D60A-52E1-1E38D9022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6259412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3: Bearing Witness to People </a:t>
            </a:r>
            <a:r>
              <a:rPr lang="en-US" sz="5600" b="1" dirty="0">
                <a:solidFill>
                  <a:srgbClr val="FCCF2B"/>
                </a:solidFill>
              </a:rPr>
              <a:t>Who Are NOT Like</a:t>
            </a:r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10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1872B-D04D-7D58-FA3B-5A360F12465F}"/>
              </a:ext>
            </a:extLst>
          </p:cNvPr>
          <p:cNvSpPr txBox="1"/>
          <p:nvPr/>
        </p:nvSpPr>
        <p:spPr>
          <a:xfrm>
            <a:off x="346267" y="195714"/>
            <a:ext cx="44208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During the JESUS film show in a village in Zambia, Dominic the drunkard gave his life to Jesus. Dominic used to drink a lot, and many people did not like him for his uncontrollable behavior. </a:t>
            </a:r>
            <a:endParaRPr lang="en-US" sz="5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1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CA780-F5CE-F59A-13D0-299E28DF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3A45464-2542-BA50-558D-6A5B3E1AF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FB14A8D0-6241-5BBC-F757-56BCE4239EF4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C7CE507-C4F5-03FF-2081-D11EE7C63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AD968D4-8E7A-9844-A1F2-379A2AD4D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FBE845-95D2-92CC-B8F1-1BC3D4376A6D}"/>
              </a:ext>
            </a:extLst>
          </p:cNvPr>
          <p:cNvSpPr txBox="1"/>
          <p:nvPr/>
        </p:nvSpPr>
        <p:spPr>
          <a:xfrm>
            <a:off x="346267" y="195714"/>
            <a:ext cx="44208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73F5FA-EAA2-D9AC-DFC1-7A7A0C15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E9CCC2D-B50B-6C6E-0D71-40ECC60AD1BC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3: Bearing Witness to People Who Are NOT Like You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Acts 10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150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32EE22-54CA-000E-6A9D-C0349B130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88E9B25E-575A-B99A-B870-F16F06EAC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B931D616-61D7-6087-66C5-D23EC57987D0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6DD7A5F-077C-D380-4FB3-9E33290DD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82A70077-2DBB-06EC-711E-EA6066D8F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C0062E-CE9D-011A-4A1A-CC1786A837F5}"/>
              </a:ext>
            </a:extLst>
          </p:cNvPr>
          <p:cNvSpPr txBox="1"/>
          <p:nvPr/>
        </p:nvSpPr>
        <p:spPr>
          <a:xfrm>
            <a:off x="346267" y="195714"/>
            <a:ext cx="44208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Who Does the Text say We Should Be?  </a:t>
            </a:r>
            <a:endParaRPr lang="en-US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CB1D15-A966-3025-C731-8F2438558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CAA2D00-3239-1E5C-AD8D-4D46C7E598CB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3: Bearing Witness to People Who Are NOT Like You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Acts 10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300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F14D07-FC0F-07CD-6E9D-1424C172C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B3B73589-508E-316F-7CFA-64243174C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1940C0-6827-568B-0CF7-BD515350CC19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05346B6-BF7D-8C44-75ED-C245D6C45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37D8ADD5-BD51-100E-EEF2-BF2977F1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3D68F5-F540-281A-0385-0B6FC722901A}"/>
              </a:ext>
            </a:extLst>
          </p:cNvPr>
          <p:cNvSpPr txBox="1"/>
          <p:nvPr/>
        </p:nvSpPr>
        <p:spPr>
          <a:xfrm>
            <a:off x="346267" y="195714"/>
            <a:ext cx="4420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Who Does the Text say We Should Be?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How Can We Put this Word of God into Action? </a:t>
            </a:r>
            <a:endParaRPr lang="en-US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F66717-67D1-5DEA-5866-FA506614B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B91178-5077-1C6C-D425-2A66D2833CAD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3: Bearing Witness to People Who Are NOT Like You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Acts 10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9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4443B-215F-751C-8822-26680AD54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13D3A8F9-9774-482D-6A93-3A264F21F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6A5247C5-2B26-49BE-E32A-17F824AD210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90F38F4-C691-8334-BCC6-725D3302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BF11FC8-88BF-AFE0-933B-C6762DCFB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DBED56-2342-0D7D-139B-B7576D00F456}"/>
              </a:ext>
            </a:extLst>
          </p:cNvPr>
          <p:cNvSpPr txBox="1"/>
          <p:nvPr/>
        </p:nvSpPr>
        <p:spPr>
          <a:xfrm>
            <a:off x="346267" y="195714"/>
            <a:ext cx="44208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 was an enemy of Christians…I will now be a defender of the Word of God. I know that I will be attacked a lot, but I am with Jesus Christ and his servants who will pray for me. Thank you, Lord, for your grace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Antoine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719A1A-34D4-ADA9-6061-BC7F1C613A76}"/>
              </a:ext>
            </a:extLst>
          </p:cNvPr>
          <p:cNvSpPr txBox="1">
            <a:spLocks/>
          </p:cNvSpPr>
          <p:nvPr/>
        </p:nvSpPr>
        <p:spPr>
          <a:xfrm>
            <a:off x="5586321" y="1499190"/>
            <a:ext cx="6259412" cy="37072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b="1">
                <a:solidFill>
                  <a:srgbClr val="FCCF2B"/>
                </a:solidFill>
              </a:rPr>
              <a:t>Week 3: Bearing Witness to People Who Are NOT Like You</a:t>
            </a:r>
            <a:br>
              <a:rPr lang="en-US" sz="5600" b="1">
                <a:solidFill>
                  <a:srgbClr val="FCCF2B"/>
                </a:solidFill>
              </a:rPr>
            </a:br>
            <a:br>
              <a:rPr lang="en-US" sz="5600" b="1">
                <a:solidFill>
                  <a:srgbClr val="FCCF2B"/>
                </a:solidFill>
              </a:rPr>
            </a:br>
            <a:r>
              <a:rPr lang="en-US" sz="5600">
                <a:solidFill>
                  <a:srgbClr val="FCCF2B"/>
                </a:solidFill>
              </a:rPr>
              <a:t>Acts 10</a:t>
            </a:r>
            <a:endParaRPr lang="en-US" sz="5600" b="1" i="1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63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E243AB-48F2-6AC2-9615-ACDE9AF75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63F4B236-80F3-3587-B085-28A3B5111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F08D2279-38CC-DE2E-6BC3-A48A07B1A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8F86C4C2-3F61-379E-0464-5A581B3FE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9D617D3-53B4-0EFA-6665-DF51D139C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9E8D55-10A6-079B-A9C4-F8425317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D6AF7B7-D075-3599-806D-7133FEC1CC0E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A6723DB3-EDA0-FEA2-A295-5BFB7E6CA6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02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F2B71"/>
      </a:accent2>
      <a:accent3>
        <a:srgbClr val="196B24"/>
      </a:accent3>
      <a:accent4>
        <a:srgbClr val="0F2B71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244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Peter:  From  Failed Disciple  To Faithful Witness</vt:lpstr>
      <vt:lpstr>Week 3: Bearing Witness to People Who Are NOT Like You  Acts 10</vt:lpstr>
      <vt:lpstr>PowerPoint Presentation</vt:lpstr>
      <vt:lpstr>PowerPoint Presentation</vt:lpstr>
      <vt:lpstr>PowerPoint Presentation</vt:lpstr>
      <vt:lpstr>PowerPoint Presentation</vt:lpstr>
      <vt:lpstr>Peter:  From  Failed Disciple  To Faithful Witness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Kirkemo</dc:creator>
  <cp:lastModifiedBy>Bill Kirkemo</cp:lastModifiedBy>
  <cp:revision>9</cp:revision>
  <dcterms:created xsi:type="dcterms:W3CDTF">2025-06-06T16:17:08Z</dcterms:created>
  <dcterms:modified xsi:type="dcterms:W3CDTF">2025-07-16T16:00:31Z</dcterms:modified>
</cp:coreProperties>
</file>