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2B71"/>
    <a:srgbClr val="FCCF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31" autoAdjust="0"/>
    <p:restoredTop sz="94660"/>
  </p:normalViewPr>
  <p:slideViewPr>
    <p:cSldViewPr snapToGrid="0">
      <p:cViewPr varScale="1">
        <p:scale>
          <a:sx n="90" d="100"/>
          <a:sy n="90" d="100"/>
        </p:scale>
        <p:origin x="9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2E3AA-15F2-D633-E002-D8DC0BA4B5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B5E57C-5657-37A7-65FA-BBB310F616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F32ED-E284-FC44-6D99-54E8DB7D5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FAE3C6-ACCD-F289-31AF-9D9E86B32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3B6161-0619-9A6A-BBCA-DADE5A4CE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2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A0712-E410-FFC9-ADC0-7B34D45C5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8A5F21-24D0-2E37-24F6-6F90B9E3CA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440519-49DD-04B6-6524-66070A360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977919-22AD-2E84-F45E-1B374153D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0B536D-A629-BA8C-DCF4-60D67E42A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044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8F48BF-B6FC-37BD-251F-087B495E2E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C72B8D-7008-6C8A-D5F3-7CBE8EE7EA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A7515D-417A-4866-A2FE-B7BCAE1A5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5C8A00-19DE-9E53-FD82-A34560E0B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D0E734-B810-BB99-6521-C8E73DE77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195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E6E33-84B4-ED63-D731-F922E71EB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A515A1-8CC1-CFBC-869A-749CAB9FF3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FCEF93-4703-014E-2E74-FB9531A79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890440-1E30-C249-4AEA-1F8287217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8FA643-769B-CEA6-0119-B6B531C20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899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FB07D-A89F-E93D-1023-4C1036B92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90A38A-1B92-0114-A6F9-2E396F190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B8ECED-75A0-A2A8-0594-A0FFF142B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14DFC9-35E9-5E6B-98E4-4D4501BD5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111755-2311-ED14-C54A-D4862FE0B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95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99998-A476-2AD8-653B-3D6DCFF3D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E096F3-9548-0E6D-DDB0-440A857208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14C1D3-DC07-40C0-DAC9-B7A4D0F7AA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8EBD19-2C8A-C46E-3C42-0C7FA8153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A29569-8222-2E18-21B0-E9986B640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A27740-E106-E55F-C6C8-907F05CC5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887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D37E1-272E-1730-6BDC-B104192A5E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62F32E-BA06-BDB6-EB38-39104F5EE7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4D911E-F84A-EF37-DE4F-D4A8E7C47D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B1615C-2DD3-7F67-6F92-E49CF5422F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25E9FF-ECBD-0A09-2528-11828AD06A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F77F4E-C152-B357-BD8B-883312D10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E4ED98-ADCA-4137-6FD5-F039B4CF9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DBAE4B-EF0A-4356-26E9-3ADD18ACD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615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68B80-87E1-71AF-FD74-4DAB7582B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026A94-B456-7318-0951-2B1A30A76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7554B5-B700-7FB1-DBE0-CD9E2EDB2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D043AB-3478-0648-480E-352EFDB9A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766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361176-702C-1C7F-E6DE-94D8EC40D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5EFC38-FEDC-7EBE-7CF9-648CEF529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D2CD38-A1DC-3475-79BD-42C9884BA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609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42DBE-CE27-39A4-25DC-8B56EFD2E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9B29E5-8C0F-8611-6E95-0D2E9070C9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B1DF1F-BF4B-C7C0-7844-4010266E10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9CEC51-49EC-55C9-AB3E-581399CF5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902B37-8F14-2D57-AFD5-A6E50C0E0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C265AC-5F2A-5B39-770B-6101A2563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779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D0502-96FA-155C-232A-CB44E951A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99246C-7A4A-E0B7-B283-C8C51487FA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003ABE-F9A2-497B-A5D0-19AA6ECBC4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D0DB9C-5434-F19B-09E6-DF25F9AD9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EC5EB3-8036-C1D1-A273-097B42AC2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501244-222C-67AD-DBA8-40AA7F0FF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239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814C10-73EE-BF2D-DEF6-68694BAC9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373F41-20BD-C3AD-FAC5-F400A1466F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5D9CA1-4B08-6791-8047-B871CCC2CE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C76980-B9BC-48D2-B89D-0273DE57CEF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AAE097-AD39-86CB-48B9-FBF975B2CC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214D1C-A76A-B268-0E99-8ACD40EA6F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938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8" name="Rectangle 57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B9A1D9BC-1455-4308-9ABD-A3F8EDB67A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6068" y="320442"/>
            <a:ext cx="6572492" cy="6212748"/>
          </a:xfrm>
          <a:custGeom>
            <a:avLst/>
            <a:gdLst>
              <a:gd name="connsiteX0" fmla="*/ 0 w 6572492"/>
              <a:gd name="connsiteY0" fmla="*/ 0 h 6212748"/>
              <a:gd name="connsiteX1" fmla="*/ 2248593 w 6572492"/>
              <a:gd name="connsiteY1" fmla="*/ 0 h 6212748"/>
              <a:gd name="connsiteX2" fmla="*/ 2694770 w 6572492"/>
              <a:gd name="connsiteY2" fmla="*/ 0 h 6212748"/>
              <a:gd name="connsiteX3" fmla="*/ 2991094 w 6572492"/>
              <a:gd name="connsiteY3" fmla="*/ 0 h 6212748"/>
              <a:gd name="connsiteX4" fmla="*/ 6572492 w 6572492"/>
              <a:gd name="connsiteY4" fmla="*/ 0 h 6212748"/>
              <a:gd name="connsiteX5" fmla="*/ 6572492 w 6572492"/>
              <a:gd name="connsiteY5" fmla="*/ 2864954 h 6212748"/>
              <a:gd name="connsiteX6" fmla="*/ 3129047 w 6572492"/>
              <a:gd name="connsiteY6" fmla="*/ 6212748 h 6212748"/>
              <a:gd name="connsiteX7" fmla="*/ 2694770 w 6572492"/>
              <a:gd name="connsiteY7" fmla="*/ 6212748 h 6212748"/>
              <a:gd name="connsiteX8" fmla="*/ 2248593 w 6572492"/>
              <a:gd name="connsiteY8" fmla="*/ 6212748 h 6212748"/>
              <a:gd name="connsiteX9" fmla="*/ 0 w 6572492"/>
              <a:gd name="connsiteY9" fmla="*/ 6212748 h 621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572492" h="6212748">
                <a:moveTo>
                  <a:pt x="0" y="0"/>
                </a:moveTo>
                <a:lnTo>
                  <a:pt x="2248593" y="0"/>
                </a:lnTo>
                <a:lnTo>
                  <a:pt x="2694770" y="0"/>
                </a:lnTo>
                <a:lnTo>
                  <a:pt x="2991094" y="0"/>
                </a:lnTo>
                <a:lnTo>
                  <a:pt x="6572492" y="0"/>
                </a:lnTo>
                <a:lnTo>
                  <a:pt x="6572492" y="2864954"/>
                </a:lnTo>
                <a:lnTo>
                  <a:pt x="3129047" y="6212748"/>
                </a:lnTo>
                <a:lnTo>
                  <a:pt x="2694770" y="6212748"/>
                </a:lnTo>
                <a:lnTo>
                  <a:pt x="2248593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0" name="Right Triangle 59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A62647B-1222-407C-8740-5A497612B1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6F5455B-2F0B-B41A-3F36-39E4AD32F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6069" y="723299"/>
            <a:ext cx="6250758" cy="3672931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Peter: </a:t>
            </a:r>
            <a:b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</a:t>
            </a:r>
            <a:b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Failed Disciple </a:t>
            </a:r>
            <a:b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</a:t>
            </a:r>
            <a:b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Faithful Witness</a:t>
            </a:r>
          </a:p>
        </p:txBody>
      </p:sp>
      <p:pic>
        <p:nvPicPr>
          <p:cNvPr id="6" name="image1.png" descr="A logo with yellow wheat ears&#10;&#10;AI-generated content may be incorrect.">
            <a:extLst>
              <a:ext uri="{FF2B5EF4-FFF2-40B4-BE49-F238E27FC236}">
                <a16:creationId xmlns:a16="http://schemas.microsoft.com/office/drawing/2014/main" id="{C254316F-6277-2F64-3A4E-3A14A2C8F45A}"/>
              </a:ext>
            </a:extLst>
          </p:cNvPr>
          <p:cNvPicPr/>
          <p:nvPr/>
        </p:nvPicPr>
        <p:blipFill>
          <a:blip r:embed="rId2"/>
          <a:srcRect r="1144" b="2"/>
          <a:stretch>
            <a:fillRect/>
          </a:stretch>
        </p:blipFill>
        <p:spPr>
          <a:xfrm>
            <a:off x="779143" y="5142970"/>
            <a:ext cx="1459852" cy="934406"/>
          </a:xfrm>
          <a:prstGeom prst="rect">
            <a:avLst/>
          </a:prstGeom>
        </p:spPr>
      </p:pic>
      <p:pic>
        <p:nvPicPr>
          <p:cNvPr id="5" name="Picture 4" descr="A group of people in water">
            <a:extLst>
              <a:ext uri="{FF2B5EF4-FFF2-40B4-BE49-F238E27FC236}">
                <a16:creationId xmlns:a16="http://schemas.microsoft.com/office/drawing/2014/main" id="{BC6A6BAB-4AEB-7CF0-CCA4-5C5A36E422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" b="8274"/>
          <a:stretch>
            <a:fillRect/>
          </a:stretch>
        </p:blipFill>
        <p:spPr>
          <a:xfrm>
            <a:off x="829498" y="809765"/>
            <a:ext cx="4278847" cy="2933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444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CA34346-5251-1F0C-7D1B-94B31CE1B0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6" name="Rectangle 65">
            <a:extLst>
              <a:ext uri="{FF2B5EF4-FFF2-40B4-BE49-F238E27FC236}">
                <a16:creationId xmlns:a16="http://schemas.microsoft.com/office/drawing/2014/main" id="{F12E7CC5-C78B-4EBD-9565-3FA00FAA6C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image1.png" descr="A logo with yellow wheat ears&#10;&#10;AI-generated content may be incorrect.">
            <a:extLst>
              <a:ext uri="{FF2B5EF4-FFF2-40B4-BE49-F238E27FC236}">
                <a16:creationId xmlns:a16="http://schemas.microsoft.com/office/drawing/2014/main" id="{E7ED5D43-BC3B-A6D9-C1DF-FD947AD7879A}"/>
              </a:ext>
            </a:extLst>
          </p:cNvPr>
          <p:cNvPicPr/>
          <p:nvPr/>
        </p:nvPicPr>
        <p:blipFill>
          <a:blip r:embed="rId2"/>
          <a:srcRect r="1144" b="2"/>
          <a:stretch>
            <a:fillRect/>
          </a:stretch>
        </p:blipFill>
        <p:spPr>
          <a:xfrm>
            <a:off x="522101" y="5027806"/>
            <a:ext cx="2206812" cy="1387282"/>
          </a:xfrm>
          <a:prstGeom prst="rect">
            <a:avLst/>
          </a:prstGeom>
        </p:spPr>
      </p:pic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3A4529A5-F675-429F-8044-01372BB134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9992" y="0"/>
            <a:ext cx="7562008" cy="6858000"/>
          </a:xfrm>
          <a:custGeom>
            <a:avLst/>
            <a:gdLst>
              <a:gd name="connsiteX0" fmla="*/ 7529613 w 7529613"/>
              <a:gd name="connsiteY0" fmla="*/ 0 h 6858000"/>
              <a:gd name="connsiteX1" fmla="*/ 1222331 w 7529613"/>
              <a:gd name="connsiteY1" fmla="*/ 0 h 6858000"/>
              <a:gd name="connsiteX2" fmla="*/ 1126483 w 7529613"/>
              <a:gd name="connsiteY2" fmla="*/ 148742 h 6858000"/>
              <a:gd name="connsiteX3" fmla="*/ 767554 w 7529613"/>
              <a:gd name="connsiteY3" fmla="*/ 819975 h 6858000"/>
              <a:gd name="connsiteX4" fmla="*/ 742103 w 7529613"/>
              <a:gd name="connsiteY4" fmla="*/ 854514 h 6858000"/>
              <a:gd name="connsiteX5" fmla="*/ 785881 w 7529613"/>
              <a:gd name="connsiteY5" fmla="*/ 750263 h 6858000"/>
              <a:gd name="connsiteX6" fmla="*/ 978978 w 7529613"/>
              <a:gd name="connsiteY6" fmla="*/ 331786 h 6858000"/>
              <a:gd name="connsiteX7" fmla="*/ 1155717 w 7529613"/>
              <a:gd name="connsiteY7" fmla="*/ 0 h 6858000"/>
              <a:gd name="connsiteX8" fmla="*/ 1098249 w 7529613"/>
              <a:gd name="connsiteY8" fmla="*/ 0 h 6858000"/>
              <a:gd name="connsiteX9" fmla="*/ 991458 w 7529613"/>
              <a:gd name="connsiteY9" fmla="*/ 196614 h 6858000"/>
              <a:gd name="connsiteX10" fmla="*/ 493941 w 7529613"/>
              <a:gd name="connsiteY10" fmla="*/ 1371196 h 6858000"/>
              <a:gd name="connsiteX11" fmla="*/ 46485 w 7529613"/>
              <a:gd name="connsiteY11" fmla="*/ 3331516 h 6858000"/>
              <a:gd name="connsiteX12" fmla="*/ 12252 w 7529613"/>
              <a:gd name="connsiteY12" fmla="*/ 4357388 h 6858000"/>
              <a:gd name="connsiteX13" fmla="*/ 170821 w 7529613"/>
              <a:gd name="connsiteY13" fmla="*/ 5552906 h 6858000"/>
              <a:gd name="connsiteX14" fmla="*/ 537265 w 7529613"/>
              <a:gd name="connsiteY14" fmla="*/ 6828295 h 6858000"/>
              <a:gd name="connsiteX15" fmla="*/ 549692 w 7529613"/>
              <a:gd name="connsiteY15" fmla="*/ 6858000 h 6858000"/>
              <a:gd name="connsiteX16" fmla="*/ 602234 w 7529613"/>
              <a:gd name="connsiteY16" fmla="*/ 6858000 h 6858000"/>
              <a:gd name="connsiteX17" fmla="*/ 595414 w 7529613"/>
              <a:gd name="connsiteY17" fmla="*/ 6841549 h 6858000"/>
              <a:gd name="connsiteX18" fmla="*/ 364260 w 7529613"/>
              <a:gd name="connsiteY18" fmla="*/ 6142729 h 6858000"/>
              <a:gd name="connsiteX19" fmla="*/ 213071 w 7529613"/>
              <a:gd name="connsiteY19" fmla="*/ 5513923 h 6858000"/>
              <a:gd name="connsiteX20" fmla="*/ 211290 w 7529613"/>
              <a:gd name="connsiteY20" fmla="*/ 5480401 h 6858000"/>
              <a:gd name="connsiteX21" fmla="*/ 311446 w 7529613"/>
              <a:gd name="connsiteY21" fmla="*/ 5830359 h 6858000"/>
              <a:gd name="connsiteX22" fmla="*/ 622963 w 7529613"/>
              <a:gd name="connsiteY22" fmla="*/ 6670527 h 6858000"/>
              <a:gd name="connsiteX23" fmla="*/ 710464 w 7529613"/>
              <a:gd name="connsiteY23" fmla="*/ 6858000 h 6858000"/>
              <a:gd name="connsiteX24" fmla="*/ 7529613 w 752961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529613" h="6858000">
                <a:moveTo>
                  <a:pt x="7529613" y="0"/>
                </a:moveTo>
                <a:lnTo>
                  <a:pt x="1222331" y="0"/>
                </a:lnTo>
                <a:lnTo>
                  <a:pt x="1126483" y="148742"/>
                </a:lnTo>
                <a:cubicBezTo>
                  <a:pt x="995323" y="365513"/>
                  <a:pt x="876174" y="589569"/>
                  <a:pt x="767554" y="819975"/>
                </a:cubicBezTo>
                <a:cubicBezTo>
                  <a:pt x="762210" y="833492"/>
                  <a:pt x="753441" y="845393"/>
                  <a:pt x="742103" y="854514"/>
                </a:cubicBezTo>
                <a:cubicBezTo>
                  <a:pt x="756737" y="819849"/>
                  <a:pt x="770991" y="784928"/>
                  <a:pt x="785881" y="750263"/>
                </a:cubicBezTo>
                <a:cubicBezTo>
                  <a:pt x="846713" y="608712"/>
                  <a:pt x="910948" y="469145"/>
                  <a:pt x="978978" y="331786"/>
                </a:cubicBezTo>
                <a:lnTo>
                  <a:pt x="1155717" y="0"/>
                </a:lnTo>
                <a:lnTo>
                  <a:pt x="1098249" y="0"/>
                </a:lnTo>
                <a:lnTo>
                  <a:pt x="991458" y="196614"/>
                </a:lnTo>
                <a:cubicBezTo>
                  <a:pt x="797017" y="573253"/>
                  <a:pt x="633548" y="966066"/>
                  <a:pt x="493941" y="1371196"/>
                </a:cubicBezTo>
                <a:cubicBezTo>
                  <a:pt x="276630" y="2007265"/>
                  <a:pt x="126659" y="2664286"/>
                  <a:pt x="46485" y="3331516"/>
                </a:cubicBezTo>
                <a:cubicBezTo>
                  <a:pt x="4488" y="3672965"/>
                  <a:pt x="-14219" y="4013908"/>
                  <a:pt x="12252" y="4357388"/>
                </a:cubicBezTo>
                <a:cubicBezTo>
                  <a:pt x="43558" y="4758899"/>
                  <a:pt x="90773" y="5157998"/>
                  <a:pt x="170821" y="5552906"/>
                </a:cubicBezTo>
                <a:cubicBezTo>
                  <a:pt x="259109" y="5988893"/>
                  <a:pt x="378967" y="6414594"/>
                  <a:pt x="537265" y="6828295"/>
                </a:cubicBezTo>
                <a:lnTo>
                  <a:pt x="549692" y="6858000"/>
                </a:lnTo>
                <a:lnTo>
                  <a:pt x="602234" y="6858000"/>
                </a:lnTo>
                <a:lnTo>
                  <a:pt x="595414" y="6841549"/>
                </a:lnTo>
                <a:cubicBezTo>
                  <a:pt x="507884" y="6614016"/>
                  <a:pt x="431296" y="6380817"/>
                  <a:pt x="364260" y="6142729"/>
                </a:cubicBezTo>
                <a:cubicBezTo>
                  <a:pt x="305974" y="5935370"/>
                  <a:pt x="262958" y="5723695"/>
                  <a:pt x="213071" y="5513923"/>
                </a:cubicBezTo>
                <a:cubicBezTo>
                  <a:pt x="211892" y="5502788"/>
                  <a:pt x="211299" y="5491601"/>
                  <a:pt x="211290" y="5480401"/>
                </a:cubicBezTo>
                <a:cubicBezTo>
                  <a:pt x="247814" y="5607635"/>
                  <a:pt x="276958" y="5719759"/>
                  <a:pt x="311446" y="5830359"/>
                </a:cubicBezTo>
                <a:cubicBezTo>
                  <a:pt x="401357" y="6118381"/>
                  <a:pt x="505060" y="6398531"/>
                  <a:pt x="622963" y="6670527"/>
                </a:cubicBezTo>
                <a:lnTo>
                  <a:pt x="710464" y="6858000"/>
                </a:lnTo>
                <a:lnTo>
                  <a:pt x="7529613" y="6858000"/>
                </a:ln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C70BFB-43A1-D60A-52E1-1E38D9022B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6321" y="1499190"/>
            <a:ext cx="6259412" cy="370721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5600" b="1" kern="1200" dirty="0">
                <a:solidFill>
                  <a:srgbClr val="FCCF2B"/>
                </a:solidFill>
                <a:latin typeface="+mj-lt"/>
                <a:ea typeface="+mj-ea"/>
                <a:cs typeface="+mj-cs"/>
              </a:rPr>
              <a:t>Week 4: Bearing Witness to People </a:t>
            </a:r>
            <a:r>
              <a:rPr lang="en-US" sz="5600" b="1" dirty="0">
                <a:solidFill>
                  <a:srgbClr val="FCCF2B"/>
                </a:solidFill>
              </a:rPr>
              <a:t>Who Are Suffering</a:t>
            </a:r>
            <a:br>
              <a:rPr lang="en-US" sz="5600" b="1" kern="1200" dirty="0">
                <a:solidFill>
                  <a:srgbClr val="FCCF2B"/>
                </a:solidFill>
                <a:latin typeface="+mj-lt"/>
                <a:ea typeface="+mj-ea"/>
                <a:cs typeface="+mj-cs"/>
              </a:rPr>
            </a:br>
            <a:br>
              <a:rPr lang="en-US" sz="5600" b="1" kern="1200" dirty="0">
                <a:solidFill>
                  <a:srgbClr val="FCCF2B"/>
                </a:solidFill>
                <a:latin typeface="+mj-lt"/>
                <a:ea typeface="+mj-ea"/>
                <a:cs typeface="+mj-cs"/>
              </a:rPr>
            </a:br>
            <a:r>
              <a:rPr lang="en-US" sz="5600" dirty="0">
                <a:solidFill>
                  <a:srgbClr val="FCCF2B"/>
                </a:solidFill>
              </a:rPr>
              <a:t>1 Peter 4:7-19</a:t>
            </a:r>
            <a:endParaRPr lang="en-US" sz="5600" b="1" i="1" kern="1200" dirty="0">
              <a:solidFill>
                <a:srgbClr val="FCCF2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70" name="sketch line">
            <a:extLst>
              <a:ext uri="{FF2B5EF4-FFF2-40B4-BE49-F238E27FC236}">
                <a16:creationId xmlns:a16="http://schemas.microsoft.com/office/drawing/2014/main" id="{63DAB858-5A0C-4AFF-AAC6-705EDF8DB7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17682" y="4043302"/>
            <a:ext cx="5303520" cy="18288"/>
          </a:xfrm>
          <a:custGeom>
            <a:avLst/>
            <a:gdLst>
              <a:gd name="connsiteX0" fmla="*/ 0 w 5303520"/>
              <a:gd name="connsiteY0" fmla="*/ 0 h 18288"/>
              <a:gd name="connsiteX1" fmla="*/ 556870 w 5303520"/>
              <a:gd name="connsiteY1" fmla="*/ 0 h 18288"/>
              <a:gd name="connsiteX2" fmla="*/ 1272845 w 5303520"/>
              <a:gd name="connsiteY2" fmla="*/ 0 h 18288"/>
              <a:gd name="connsiteX3" fmla="*/ 1882750 w 5303520"/>
              <a:gd name="connsiteY3" fmla="*/ 0 h 18288"/>
              <a:gd name="connsiteX4" fmla="*/ 2439619 w 5303520"/>
              <a:gd name="connsiteY4" fmla="*/ 0 h 18288"/>
              <a:gd name="connsiteX5" fmla="*/ 3155594 w 5303520"/>
              <a:gd name="connsiteY5" fmla="*/ 0 h 18288"/>
              <a:gd name="connsiteX6" fmla="*/ 3818534 w 5303520"/>
              <a:gd name="connsiteY6" fmla="*/ 0 h 18288"/>
              <a:gd name="connsiteX7" fmla="*/ 4481474 w 5303520"/>
              <a:gd name="connsiteY7" fmla="*/ 0 h 18288"/>
              <a:gd name="connsiteX8" fmla="*/ 5303520 w 5303520"/>
              <a:gd name="connsiteY8" fmla="*/ 0 h 18288"/>
              <a:gd name="connsiteX9" fmla="*/ 5303520 w 5303520"/>
              <a:gd name="connsiteY9" fmla="*/ 18288 h 18288"/>
              <a:gd name="connsiteX10" fmla="*/ 4746650 w 5303520"/>
              <a:gd name="connsiteY10" fmla="*/ 18288 h 18288"/>
              <a:gd name="connsiteX11" fmla="*/ 4242816 w 5303520"/>
              <a:gd name="connsiteY11" fmla="*/ 18288 h 18288"/>
              <a:gd name="connsiteX12" fmla="*/ 3526841 w 5303520"/>
              <a:gd name="connsiteY12" fmla="*/ 18288 h 18288"/>
              <a:gd name="connsiteX13" fmla="*/ 2969971 w 5303520"/>
              <a:gd name="connsiteY13" fmla="*/ 18288 h 18288"/>
              <a:gd name="connsiteX14" fmla="*/ 2253996 w 5303520"/>
              <a:gd name="connsiteY14" fmla="*/ 18288 h 18288"/>
              <a:gd name="connsiteX15" fmla="*/ 1484986 w 5303520"/>
              <a:gd name="connsiteY15" fmla="*/ 18288 h 18288"/>
              <a:gd name="connsiteX16" fmla="*/ 875081 w 5303520"/>
              <a:gd name="connsiteY16" fmla="*/ 18288 h 18288"/>
              <a:gd name="connsiteX17" fmla="*/ 0 w 5303520"/>
              <a:gd name="connsiteY17" fmla="*/ 18288 h 18288"/>
              <a:gd name="connsiteX18" fmla="*/ 0 w 530352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303520" h="18288" fill="none" extrusionOk="0">
                <a:moveTo>
                  <a:pt x="0" y="0"/>
                </a:moveTo>
                <a:cubicBezTo>
                  <a:pt x="191807" y="-19560"/>
                  <a:pt x="373092" y="14032"/>
                  <a:pt x="556870" y="0"/>
                </a:cubicBezTo>
                <a:cubicBezTo>
                  <a:pt x="740648" y="-14032"/>
                  <a:pt x="1109645" y="5886"/>
                  <a:pt x="1272845" y="0"/>
                </a:cubicBezTo>
                <a:cubicBezTo>
                  <a:pt x="1436045" y="-5886"/>
                  <a:pt x="1723352" y="-21940"/>
                  <a:pt x="1882750" y="0"/>
                </a:cubicBezTo>
                <a:cubicBezTo>
                  <a:pt x="2042148" y="21940"/>
                  <a:pt x="2308812" y="-23394"/>
                  <a:pt x="2439619" y="0"/>
                </a:cubicBezTo>
                <a:cubicBezTo>
                  <a:pt x="2570426" y="23394"/>
                  <a:pt x="2936980" y="-3315"/>
                  <a:pt x="3155594" y="0"/>
                </a:cubicBezTo>
                <a:cubicBezTo>
                  <a:pt x="3374208" y="3315"/>
                  <a:pt x="3528026" y="24519"/>
                  <a:pt x="3818534" y="0"/>
                </a:cubicBezTo>
                <a:cubicBezTo>
                  <a:pt x="4109042" y="-24519"/>
                  <a:pt x="4161759" y="-18720"/>
                  <a:pt x="4481474" y="0"/>
                </a:cubicBezTo>
                <a:cubicBezTo>
                  <a:pt x="4801189" y="18720"/>
                  <a:pt x="5011126" y="27308"/>
                  <a:pt x="5303520" y="0"/>
                </a:cubicBezTo>
                <a:cubicBezTo>
                  <a:pt x="5304050" y="6954"/>
                  <a:pt x="5304254" y="12839"/>
                  <a:pt x="5303520" y="18288"/>
                </a:cubicBezTo>
                <a:cubicBezTo>
                  <a:pt x="5132450" y="501"/>
                  <a:pt x="4953391" y="18714"/>
                  <a:pt x="4746650" y="18288"/>
                </a:cubicBezTo>
                <a:cubicBezTo>
                  <a:pt x="4539909" y="17863"/>
                  <a:pt x="4361261" y="7168"/>
                  <a:pt x="4242816" y="18288"/>
                </a:cubicBezTo>
                <a:cubicBezTo>
                  <a:pt x="4124371" y="29408"/>
                  <a:pt x="3754907" y="21026"/>
                  <a:pt x="3526841" y="18288"/>
                </a:cubicBezTo>
                <a:cubicBezTo>
                  <a:pt x="3298775" y="15550"/>
                  <a:pt x="3164473" y="3913"/>
                  <a:pt x="2969971" y="18288"/>
                </a:cubicBezTo>
                <a:cubicBezTo>
                  <a:pt x="2775469" y="32664"/>
                  <a:pt x="2608536" y="2050"/>
                  <a:pt x="2253996" y="18288"/>
                </a:cubicBezTo>
                <a:cubicBezTo>
                  <a:pt x="1899456" y="34526"/>
                  <a:pt x="1752044" y="28789"/>
                  <a:pt x="1484986" y="18288"/>
                </a:cubicBezTo>
                <a:cubicBezTo>
                  <a:pt x="1217928" y="7788"/>
                  <a:pt x="1060609" y="-4784"/>
                  <a:pt x="875081" y="18288"/>
                </a:cubicBezTo>
                <a:cubicBezTo>
                  <a:pt x="689553" y="41360"/>
                  <a:pt x="188846" y="25228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303520" h="18288" stroke="0" extrusionOk="0">
                <a:moveTo>
                  <a:pt x="0" y="0"/>
                </a:moveTo>
                <a:cubicBezTo>
                  <a:pt x="181149" y="2038"/>
                  <a:pt x="442175" y="-27591"/>
                  <a:pt x="609905" y="0"/>
                </a:cubicBezTo>
                <a:cubicBezTo>
                  <a:pt x="777636" y="27591"/>
                  <a:pt x="947554" y="-24271"/>
                  <a:pt x="1113739" y="0"/>
                </a:cubicBezTo>
                <a:cubicBezTo>
                  <a:pt x="1279924" y="24271"/>
                  <a:pt x="1721318" y="-30891"/>
                  <a:pt x="1882750" y="0"/>
                </a:cubicBezTo>
                <a:cubicBezTo>
                  <a:pt x="2044182" y="30891"/>
                  <a:pt x="2270822" y="-14002"/>
                  <a:pt x="2492654" y="0"/>
                </a:cubicBezTo>
                <a:cubicBezTo>
                  <a:pt x="2714486" y="14002"/>
                  <a:pt x="2822632" y="27292"/>
                  <a:pt x="3102559" y="0"/>
                </a:cubicBezTo>
                <a:cubicBezTo>
                  <a:pt x="3382487" y="-27292"/>
                  <a:pt x="3489743" y="-31235"/>
                  <a:pt x="3871570" y="0"/>
                </a:cubicBezTo>
                <a:cubicBezTo>
                  <a:pt x="4253397" y="31235"/>
                  <a:pt x="4301475" y="22800"/>
                  <a:pt x="4428439" y="0"/>
                </a:cubicBezTo>
                <a:cubicBezTo>
                  <a:pt x="4555403" y="-22800"/>
                  <a:pt x="5018410" y="43534"/>
                  <a:pt x="5303520" y="0"/>
                </a:cubicBezTo>
                <a:cubicBezTo>
                  <a:pt x="5302837" y="5414"/>
                  <a:pt x="5302800" y="12510"/>
                  <a:pt x="5303520" y="18288"/>
                </a:cubicBezTo>
                <a:cubicBezTo>
                  <a:pt x="5082751" y="18456"/>
                  <a:pt x="4993374" y="24100"/>
                  <a:pt x="4746650" y="18288"/>
                </a:cubicBezTo>
                <a:cubicBezTo>
                  <a:pt x="4499926" y="12477"/>
                  <a:pt x="4368648" y="-7187"/>
                  <a:pt x="4083710" y="18288"/>
                </a:cubicBezTo>
                <a:cubicBezTo>
                  <a:pt x="3798772" y="43763"/>
                  <a:pt x="3729434" y="5501"/>
                  <a:pt x="3473806" y="18288"/>
                </a:cubicBezTo>
                <a:cubicBezTo>
                  <a:pt x="3218178" y="31075"/>
                  <a:pt x="3056855" y="30003"/>
                  <a:pt x="2704795" y="18288"/>
                </a:cubicBezTo>
                <a:cubicBezTo>
                  <a:pt x="2352735" y="6573"/>
                  <a:pt x="2319447" y="29257"/>
                  <a:pt x="1935785" y="18288"/>
                </a:cubicBezTo>
                <a:cubicBezTo>
                  <a:pt x="1552123" y="7320"/>
                  <a:pt x="1532619" y="-467"/>
                  <a:pt x="1378915" y="18288"/>
                </a:cubicBezTo>
                <a:cubicBezTo>
                  <a:pt x="1225211" y="37043"/>
                  <a:pt x="1038692" y="34308"/>
                  <a:pt x="715975" y="18288"/>
                </a:cubicBezTo>
                <a:cubicBezTo>
                  <a:pt x="393258" y="2268"/>
                  <a:pt x="303768" y="26944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61872B-D04D-7D58-FA3B-5A360F12465F}"/>
              </a:ext>
            </a:extLst>
          </p:cNvPr>
          <p:cNvSpPr txBox="1"/>
          <p:nvPr/>
        </p:nvSpPr>
        <p:spPr>
          <a:xfrm>
            <a:off x="346267" y="195714"/>
            <a:ext cx="4420876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I often question God as to why He would allow bad things to happen to me. So, for quite too long, I have been maintaining such questions in my heart to an extent I thought God was being partial to me for allowing me to lose both parents.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- Kadie</a:t>
            </a:r>
            <a:endParaRPr lang="en-US" sz="7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814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ECA780-F5CE-F59A-13D0-299E28DF68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6" name="Rectangle 65">
            <a:extLst>
              <a:ext uri="{FF2B5EF4-FFF2-40B4-BE49-F238E27FC236}">
                <a16:creationId xmlns:a16="http://schemas.microsoft.com/office/drawing/2014/main" id="{F3A45464-2542-BA50-558D-6A5B3E1AF7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image1.png" descr="A logo with yellow wheat ears&#10;&#10;AI-generated content may be incorrect.">
            <a:extLst>
              <a:ext uri="{FF2B5EF4-FFF2-40B4-BE49-F238E27FC236}">
                <a16:creationId xmlns:a16="http://schemas.microsoft.com/office/drawing/2014/main" id="{FB14A8D0-6241-5BBC-F757-56BCE4239EF4}"/>
              </a:ext>
            </a:extLst>
          </p:cNvPr>
          <p:cNvPicPr/>
          <p:nvPr/>
        </p:nvPicPr>
        <p:blipFill>
          <a:blip r:embed="rId2"/>
          <a:srcRect r="1144" b="2"/>
          <a:stretch>
            <a:fillRect/>
          </a:stretch>
        </p:blipFill>
        <p:spPr>
          <a:xfrm>
            <a:off x="522101" y="5027806"/>
            <a:ext cx="2206812" cy="1387282"/>
          </a:xfrm>
          <a:prstGeom prst="rect">
            <a:avLst/>
          </a:prstGeom>
        </p:spPr>
      </p:pic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7C7CE507-C4F5-03FF-2081-D11EE7C63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9992" y="0"/>
            <a:ext cx="7562008" cy="6858000"/>
          </a:xfrm>
          <a:custGeom>
            <a:avLst/>
            <a:gdLst>
              <a:gd name="connsiteX0" fmla="*/ 7529613 w 7529613"/>
              <a:gd name="connsiteY0" fmla="*/ 0 h 6858000"/>
              <a:gd name="connsiteX1" fmla="*/ 1222331 w 7529613"/>
              <a:gd name="connsiteY1" fmla="*/ 0 h 6858000"/>
              <a:gd name="connsiteX2" fmla="*/ 1126483 w 7529613"/>
              <a:gd name="connsiteY2" fmla="*/ 148742 h 6858000"/>
              <a:gd name="connsiteX3" fmla="*/ 767554 w 7529613"/>
              <a:gd name="connsiteY3" fmla="*/ 819975 h 6858000"/>
              <a:gd name="connsiteX4" fmla="*/ 742103 w 7529613"/>
              <a:gd name="connsiteY4" fmla="*/ 854514 h 6858000"/>
              <a:gd name="connsiteX5" fmla="*/ 785881 w 7529613"/>
              <a:gd name="connsiteY5" fmla="*/ 750263 h 6858000"/>
              <a:gd name="connsiteX6" fmla="*/ 978978 w 7529613"/>
              <a:gd name="connsiteY6" fmla="*/ 331786 h 6858000"/>
              <a:gd name="connsiteX7" fmla="*/ 1155717 w 7529613"/>
              <a:gd name="connsiteY7" fmla="*/ 0 h 6858000"/>
              <a:gd name="connsiteX8" fmla="*/ 1098249 w 7529613"/>
              <a:gd name="connsiteY8" fmla="*/ 0 h 6858000"/>
              <a:gd name="connsiteX9" fmla="*/ 991458 w 7529613"/>
              <a:gd name="connsiteY9" fmla="*/ 196614 h 6858000"/>
              <a:gd name="connsiteX10" fmla="*/ 493941 w 7529613"/>
              <a:gd name="connsiteY10" fmla="*/ 1371196 h 6858000"/>
              <a:gd name="connsiteX11" fmla="*/ 46485 w 7529613"/>
              <a:gd name="connsiteY11" fmla="*/ 3331516 h 6858000"/>
              <a:gd name="connsiteX12" fmla="*/ 12252 w 7529613"/>
              <a:gd name="connsiteY12" fmla="*/ 4357388 h 6858000"/>
              <a:gd name="connsiteX13" fmla="*/ 170821 w 7529613"/>
              <a:gd name="connsiteY13" fmla="*/ 5552906 h 6858000"/>
              <a:gd name="connsiteX14" fmla="*/ 537265 w 7529613"/>
              <a:gd name="connsiteY14" fmla="*/ 6828295 h 6858000"/>
              <a:gd name="connsiteX15" fmla="*/ 549692 w 7529613"/>
              <a:gd name="connsiteY15" fmla="*/ 6858000 h 6858000"/>
              <a:gd name="connsiteX16" fmla="*/ 602234 w 7529613"/>
              <a:gd name="connsiteY16" fmla="*/ 6858000 h 6858000"/>
              <a:gd name="connsiteX17" fmla="*/ 595414 w 7529613"/>
              <a:gd name="connsiteY17" fmla="*/ 6841549 h 6858000"/>
              <a:gd name="connsiteX18" fmla="*/ 364260 w 7529613"/>
              <a:gd name="connsiteY18" fmla="*/ 6142729 h 6858000"/>
              <a:gd name="connsiteX19" fmla="*/ 213071 w 7529613"/>
              <a:gd name="connsiteY19" fmla="*/ 5513923 h 6858000"/>
              <a:gd name="connsiteX20" fmla="*/ 211290 w 7529613"/>
              <a:gd name="connsiteY20" fmla="*/ 5480401 h 6858000"/>
              <a:gd name="connsiteX21" fmla="*/ 311446 w 7529613"/>
              <a:gd name="connsiteY21" fmla="*/ 5830359 h 6858000"/>
              <a:gd name="connsiteX22" fmla="*/ 622963 w 7529613"/>
              <a:gd name="connsiteY22" fmla="*/ 6670527 h 6858000"/>
              <a:gd name="connsiteX23" fmla="*/ 710464 w 7529613"/>
              <a:gd name="connsiteY23" fmla="*/ 6858000 h 6858000"/>
              <a:gd name="connsiteX24" fmla="*/ 7529613 w 752961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529613" h="6858000">
                <a:moveTo>
                  <a:pt x="7529613" y="0"/>
                </a:moveTo>
                <a:lnTo>
                  <a:pt x="1222331" y="0"/>
                </a:lnTo>
                <a:lnTo>
                  <a:pt x="1126483" y="148742"/>
                </a:lnTo>
                <a:cubicBezTo>
                  <a:pt x="995323" y="365513"/>
                  <a:pt x="876174" y="589569"/>
                  <a:pt x="767554" y="819975"/>
                </a:cubicBezTo>
                <a:cubicBezTo>
                  <a:pt x="762210" y="833492"/>
                  <a:pt x="753441" y="845393"/>
                  <a:pt x="742103" y="854514"/>
                </a:cubicBezTo>
                <a:cubicBezTo>
                  <a:pt x="756737" y="819849"/>
                  <a:pt x="770991" y="784928"/>
                  <a:pt x="785881" y="750263"/>
                </a:cubicBezTo>
                <a:cubicBezTo>
                  <a:pt x="846713" y="608712"/>
                  <a:pt x="910948" y="469145"/>
                  <a:pt x="978978" y="331786"/>
                </a:cubicBezTo>
                <a:lnTo>
                  <a:pt x="1155717" y="0"/>
                </a:lnTo>
                <a:lnTo>
                  <a:pt x="1098249" y="0"/>
                </a:lnTo>
                <a:lnTo>
                  <a:pt x="991458" y="196614"/>
                </a:lnTo>
                <a:cubicBezTo>
                  <a:pt x="797017" y="573253"/>
                  <a:pt x="633548" y="966066"/>
                  <a:pt x="493941" y="1371196"/>
                </a:cubicBezTo>
                <a:cubicBezTo>
                  <a:pt x="276630" y="2007265"/>
                  <a:pt x="126659" y="2664286"/>
                  <a:pt x="46485" y="3331516"/>
                </a:cubicBezTo>
                <a:cubicBezTo>
                  <a:pt x="4488" y="3672965"/>
                  <a:pt x="-14219" y="4013908"/>
                  <a:pt x="12252" y="4357388"/>
                </a:cubicBezTo>
                <a:cubicBezTo>
                  <a:pt x="43558" y="4758899"/>
                  <a:pt x="90773" y="5157998"/>
                  <a:pt x="170821" y="5552906"/>
                </a:cubicBezTo>
                <a:cubicBezTo>
                  <a:pt x="259109" y="5988893"/>
                  <a:pt x="378967" y="6414594"/>
                  <a:pt x="537265" y="6828295"/>
                </a:cubicBezTo>
                <a:lnTo>
                  <a:pt x="549692" y="6858000"/>
                </a:lnTo>
                <a:lnTo>
                  <a:pt x="602234" y="6858000"/>
                </a:lnTo>
                <a:lnTo>
                  <a:pt x="595414" y="6841549"/>
                </a:lnTo>
                <a:cubicBezTo>
                  <a:pt x="507884" y="6614016"/>
                  <a:pt x="431296" y="6380817"/>
                  <a:pt x="364260" y="6142729"/>
                </a:cubicBezTo>
                <a:cubicBezTo>
                  <a:pt x="305974" y="5935370"/>
                  <a:pt x="262958" y="5723695"/>
                  <a:pt x="213071" y="5513923"/>
                </a:cubicBezTo>
                <a:cubicBezTo>
                  <a:pt x="211892" y="5502788"/>
                  <a:pt x="211299" y="5491601"/>
                  <a:pt x="211290" y="5480401"/>
                </a:cubicBezTo>
                <a:cubicBezTo>
                  <a:pt x="247814" y="5607635"/>
                  <a:pt x="276958" y="5719759"/>
                  <a:pt x="311446" y="5830359"/>
                </a:cubicBezTo>
                <a:cubicBezTo>
                  <a:pt x="401357" y="6118381"/>
                  <a:pt x="505060" y="6398531"/>
                  <a:pt x="622963" y="6670527"/>
                </a:cubicBezTo>
                <a:lnTo>
                  <a:pt x="710464" y="6858000"/>
                </a:lnTo>
                <a:lnTo>
                  <a:pt x="7529613" y="6858000"/>
                </a:ln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70" name="sketch line">
            <a:extLst>
              <a:ext uri="{FF2B5EF4-FFF2-40B4-BE49-F238E27FC236}">
                <a16:creationId xmlns:a16="http://schemas.microsoft.com/office/drawing/2014/main" id="{7AD968D4-8E7A-9844-A1F2-379A2AD4D7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17682" y="4043302"/>
            <a:ext cx="5303520" cy="18288"/>
          </a:xfrm>
          <a:custGeom>
            <a:avLst/>
            <a:gdLst>
              <a:gd name="connsiteX0" fmla="*/ 0 w 5303520"/>
              <a:gd name="connsiteY0" fmla="*/ 0 h 18288"/>
              <a:gd name="connsiteX1" fmla="*/ 556870 w 5303520"/>
              <a:gd name="connsiteY1" fmla="*/ 0 h 18288"/>
              <a:gd name="connsiteX2" fmla="*/ 1272845 w 5303520"/>
              <a:gd name="connsiteY2" fmla="*/ 0 h 18288"/>
              <a:gd name="connsiteX3" fmla="*/ 1882750 w 5303520"/>
              <a:gd name="connsiteY3" fmla="*/ 0 h 18288"/>
              <a:gd name="connsiteX4" fmla="*/ 2439619 w 5303520"/>
              <a:gd name="connsiteY4" fmla="*/ 0 h 18288"/>
              <a:gd name="connsiteX5" fmla="*/ 3155594 w 5303520"/>
              <a:gd name="connsiteY5" fmla="*/ 0 h 18288"/>
              <a:gd name="connsiteX6" fmla="*/ 3818534 w 5303520"/>
              <a:gd name="connsiteY6" fmla="*/ 0 h 18288"/>
              <a:gd name="connsiteX7" fmla="*/ 4481474 w 5303520"/>
              <a:gd name="connsiteY7" fmla="*/ 0 h 18288"/>
              <a:gd name="connsiteX8" fmla="*/ 5303520 w 5303520"/>
              <a:gd name="connsiteY8" fmla="*/ 0 h 18288"/>
              <a:gd name="connsiteX9" fmla="*/ 5303520 w 5303520"/>
              <a:gd name="connsiteY9" fmla="*/ 18288 h 18288"/>
              <a:gd name="connsiteX10" fmla="*/ 4746650 w 5303520"/>
              <a:gd name="connsiteY10" fmla="*/ 18288 h 18288"/>
              <a:gd name="connsiteX11" fmla="*/ 4242816 w 5303520"/>
              <a:gd name="connsiteY11" fmla="*/ 18288 h 18288"/>
              <a:gd name="connsiteX12" fmla="*/ 3526841 w 5303520"/>
              <a:gd name="connsiteY12" fmla="*/ 18288 h 18288"/>
              <a:gd name="connsiteX13" fmla="*/ 2969971 w 5303520"/>
              <a:gd name="connsiteY13" fmla="*/ 18288 h 18288"/>
              <a:gd name="connsiteX14" fmla="*/ 2253996 w 5303520"/>
              <a:gd name="connsiteY14" fmla="*/ 18288 h 18288"/>
              <a:gd name="connsiteX15" fmla="*/ 1484986 w 5303520"/>
              <a:gd name="connsiteY15" fmla="*/ 18288 h 18288"/>
              <a:gd name="connsiteX16" fmla="*/ 875081 w 5303520"/>
              <a:gd name="connsiteY16" fmla="*/ 18288 h 18288"/>
              <a:gd name="connsiteX17" fmla="*/ 0 w 5303520"/>
              <a:gd name="connsiteY17" fmla="*/ 18288 h 18288"/>
              <a:gd name="connsiteX18" fmla="*/ 0 w 530352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303520" h="18288" fill="none" extrusionOk="0">
                <a:moveTo>
                  <a:pt x="0" y="0"/>
                </a:moveTo>
                <a:cubicBezTo>
                  <a:pt x="191807" y="-19560"/>
                  <a:pt x="373092" y="14032"/>
                  <a:pt x="556870" y="0"/>
                </a:cubicBezTo>
                <a:cubicBezTo>
                  <a:pt x="740648" y="-14032"/>
                  <a:pt x="1109645" y="5886"/>
                  <a:pt x="1272845" y="0"/>
                </a:cubicBezTo>
                <a:cubicBezTo>
                  <a:pt x="1436045" y="-5886"/>
                  <a:pt x="1723352" y="-21940"/>
                  <a:pt x="1882750" y="0"/>
                </a:cubicBezTo>
                <a:cubicBezTo>
                  <a:pt x="2042148" y="21940"/>
                  <a:pt x="2308812" y="-23394"/>
                  <a:pt x="2439619" y="0"/>
                </a:cubicBezTo>
                <a:cubicBezTo>
                  <a:pt x="2570426" y="23394"/>
                  <a:pt x="2936980" y="-3315"/>
                  <a:pt x="3155594" y="0"/>
                </a:cubicBezTo>
                <a:cubicBezTo>
                  <a:pt x="3374208" y="3315"/>
                  <a:pt x="3528026" y="24519"/>
                  <a:pt x="3818534" y="0"/>
                </a:cubicBezTo>
                <a:cubicBezTo>
                  <a:pt x="4109042" y="-24519"/>
                  <a:pt x="4161759" y="-18720"/>
                  <a:pt x="4481474" y="0"/>
                </a:cubicBezTo>
                <a:cubicBezTo>
                  <a:pt x="4801189" y="18720"/>
                  <a:pt x="5011126" y="27308"/>
                  <a:pt x="5303520" y="0"/>
                </a:cubicBezTo>
                <a:cubicBezTo>
                  <a:pt x="5304050" y="6954"/>
                  <a:pt x="5304254" y="12839"/>
                  <a:pt x="5303520" y="18288"/>
                </a:cubicBezTo>
                <a:cubicBezTo>
                  <a:pt x="5132450" y="501"/>
                  <a:pt x="4953391" y="18714"/>
                  <a:pt x="4746650" y="18288"/>
                </a:cubicBezTo>
                <a:cubicBezTo>
                  <a:pt x="4539909" y="17863"/>
                  <a:pt x="4361261" y="7168"/>
                  <a:pt x="4242816" y="18288"/>
                </a:cubicBezTo>
                <a:cubicBezTo>
                  <a:pt x="4124371" y="29408"/>
                  <a:pt x="3754907" y="21026"/>
                  <a:pt x="3526841" y="18288"/>
                </a:cubicBezTo>
                <a:cubicBezTo>
                  <a:pt x="3298775" y="15550"/>
                  <a:pt x="3164473" y="3913"/>
                  <a:pt x="2969971" y="18288"/>
                </a:cubicBezTo>
                <a:cubicBezTo>
                  <a:pt x="2775469" y="32664"/>
                  <a:pt x="2608536" y="2050"/>
                  <a:pt x="2253996" y="18288"/>
                </a:cubicBezTo>
                <a:cubicBezTo>
                  <a:pt x="1899456" y="34526"/>
                  <a:pt x="1752044" y="28789"/>
                  <a:pt x="1484986" y="18288"/>
                </a:cubicBezTo>
                <a:cubicBezTo>
                  <a:pt x="1217928" y="7788"/>
                  <a:pt x="1060609" y="-4784"/>
                  <a:pt x="875081" y="18288"/>
                </a:cubicBezTo>
                <a:cubicBezTo>
                  <a:pt x="689553" y="41360"/>
                  <a:pt x="188846" y="25228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303520" h="18288" stroke="0" extrusionOk="0">
                <a:moveTo>
                  <a:pt x="0" y="0"/>
                </a:moveTo>
                <a:cubicBezTo>
                  <a:pt x="181149" y="2038"/>
                  <a:pt x="442175" y="-27591"/>
                  <a:pt x="609905" y="0"/>
                </a:cubicBezTo>
                <a:cubicBezTo>
                  <a:pt x="777636" y="27591"/>
                  <a:pt x="947554" y="-24271"/>
                  <a:pt x="1113739" y="0"/>
                </a:cubicBezTo>
                <a:cubicBezTo>
                  <a:pt x="1279924" y="24271"/>
                  <a:pt x="1721318" y="-30891"/>
                  <a:pt x="1882750" y="0"/>
                </a:cubicBezTo>
                <a:cubicBezTo>
                  <a:pt x="2044182" y="30891"/>
                  <a:pt x="2270822" y="-14002"/>
                  <a:pt x="2492654" y="0"/>
                </a:cubicBezTo>
                <a:cubicBezTo>
                  <a:pt x="2714486" y="14002"/>
                  <a:pt x="2822632" y="27292"/>
                  <a:pt x="3102559" y="0"/>
                </a:cubicBezTo>
                <a:cubicBezTo>
                  <a:pt x="3382487" y="-27292"/>
                  <a:pt x="3489743" y="-31235"/>
                  <a:pt x="3871570" y="0"/>
                </a:cubicBezTo>
                <a:cubicBezTo>
                  <a:pt x="4253397" y="31235"/>
                  <a:pt x="4301475" y="22800"/>
                  <a:pt x="4428439" y="0"/>
                </a:cubicBezTo>
                <a:cubicBezTo>
                  <a:pt x="4555403" y="-22800"/>
                  <a:pt x="5018410" y="43534"/>
                  <a:pt x="5303520" y="0"/>
                </a:cubicBezTo>
                <a:cubicBezTo>
                  <a:pt x="5302837" y="5414"/>
                  <a:pt x="5302800" y="12510"/>
                  <a:pt x="5303520" y="18288"/>
                </a:cubicBezTo>
                <a:cubicBezTo>
                  <a:pt x="5082751" y="18456"/>
                  <a:pt x="4993374" y="24100"/>
                  <a:pt x="4746650" y="18288"/>
                </a:cubicBezTo>
                <a:cubicBezTo>
                  <a:pt x="4499926" y="12477"/>
                  <a:pt x="4368648" y="-7187"/>
                  <a:pt x="4083710" y="18288"/>
                </a:cubicBezTo>
                <a:cubicBezTo>
                  <a:pt x="3798772" y="43763"/>
                  <a:pt x="3729434" y="5501"/>
                  <a:pt x="3473806" y="18288"/>
                </a:cubicBezTo>
                <a:cubicBezTo>
                  <a:pt x="3218178" y="31075"/>
                  <a:pt x="3056855" y="30003"/>
                  <a:pt x="2704795" y="18288"/>
                </a:cubicBezTo>
                <a:cubicBezTo>
                  <a:pt x="2352735" y="6573"/>
                  <a:pt x="2319447" y="29257"/>
                  <a:pt x="1935785" y="18288"/>
                </a:cubicBezTo>
                <a:cubicBezTo>
                  <a:pt x="1552123" y="7320"/>
                  <a:pt x="1532619" y="-467"/>
                  <a:pt x="1378915" y="18288"/>
                </a:cubicBezTo>
                <a:cubicBezTo>
                  <a:pt x="1225211" y="37043"/>
                  <a:pt x="1038692" y="34308"/>
                  <a:pt x="715975" y="18288"/>
                </a:cubicBezTo>
                <a:cubicBezTo>
                  <a:pt x="393258" y="2268"/>
                  <a:pt x="303768" y="26944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7FBE845-95D2-92CC-B8F1-1BC3D4376A6D}"/>
              </a:ext>
            </a:extLst>
          </p:cNvPr>
          <p:cNvSpPr txBox="1"/>
          <p:nvPr/>
        </p:nvSpPr>
        <p:spPr>
          <a:xfrm>
            <a:off x="346267" y="195714"/>
            <a:ext cx="442087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en-US" sz="36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What does the Text Mean? 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273F5FA-EAA2-D9AC-DFC1-7A7A0C151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CBC729-A8AD-B7F2-1D99-97C88D58322E}"/>
              </a:ext>
            </a:extLst>
          </p:cNvPr>
          <p:cNvSpPr txBox="1">
            <a:spLocks/>
          </p:cNvSpPr>
          <p:nvPr/>
        </p:nvSpPr>
        <p:spPr>
          <a:xfrm>
            <a:off x="5586321" y="1499190"/>
            <a:ext cx="6259412" cy="370721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600" b="1">
                <a:solidFill>
                  <a:srgbClr val="FCCF2B"/>
                </a:solidFill>
              </a:rPr>
              <a:t>Week 4: Bearing Witness to People Who Are Suffering</a:t>
            </a:r>
            <a:br>
              <a:rPr lang="en-US" sz="5600" b="1">
                <a:solidFill>
                  <a:srgbClr val="FCCF2B"/>
                </a:solidFill>
              </a:rPr>
            </a:br>
            <a:br>
              <a:rPr lang="en-US" sz="5600" b="1">
                <a:solidFill>
                  <a:srgbClr val="FCCF2B"/>
                </a:solidFill>
              </a:rPr>
            </a:br>
            <a:r>
              <a:rPr lang="en-US" sz="5600">
                <a:solidFill>
                  <a:srgbClr val="FCCF2B"/>
                </a:solidFill>
              </a:rPr>
              <a:t>1 Peter 4:7-19</a:t>
            </a:r>
            <a:endParaRPr lang="en-US" sz="5600" b="1" i="1" dirty="0">
              <a:solidFill>
                <a:srgbClr val="FCCF2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61509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432EE22-54CA-000E-6A9D-C0349B130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6" name="Rectangle 65">
            <a:extLst>
              <a:ext uri="{FF2B5EF4-FFF2-40B4-BE49-F238E27FC236}">
                <a16:creationId xmlns:a16="http://schemas.microsoft.com/office/drawing/2014/main" id="{88E9B25E-575A-B99A-B870-F16F06EAC4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image1.png" descr="A logo with yellow wheat ears&#10;&#10;AI-generated content may be incorrect.">
            <a:extLst>
              <a:ext uri="{FF2B5EF4-FFF2-40B4-BE49-F238E27FC236}">
                <a16:creationId xmlns:a16="http://schemas.microsoft.com/office/drawing/2014/main" id="{B931D616-61D7-6087-66C5-D23EC57987D0}"/>
              </a:ext>
            </a:extLst>
          </p:cNvPr>
          <p:cNvPicPr/>
          <p:nvPr/>
        </p:nvPicPr>
        <p:blipFill>
          <a:blip r:embed="rId2"/>
          <a:srcRect r="1144" b="2"/>
          <a:stretch>
            <a:fillRect/>
          </a:stretch>
        </p:blipFill>
        <p:spPr>
          <a:xfrm>
            <a:off x="522101" y="5027806"/>
            <a:ext cx="2206812" cy="1387282"/>
          </a:xfrm>
          <a:prstGeom prst="rect">
            <a:avLst/>
          </a:prstGeom>
        </p:spPr>
      </p:pic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76DD7A5F-077C-D380-4FB3-9E33290DD8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9992" y="0"/>
            <a:ext cx="7562008" cy="6858000"/>
          </a:xfrm>
          <a:custGeom>
            <a:avLst/>
            <a:gdLst>
              <a:gd name="connsiteX0" fmla="*/ 7529613 w 7529613"/>
              <a:gd name="connsiteY0" fmla="*/ 0 h 6858000"/>
              <a:gd name="connsiteX1" fmla="*/ 1222331 w 7529613"/>
              <a:gd name="connsiteY1" fmla="*/ 0 h 6858000"/>
              <a:gd name="connsiteX2" fmla="*/ 1126483 w 7529613"/>
              <a:gd name="connsiteY2" fmla="*/ 148742 h 6858000"/>
              <a:gd name="connsiteX3" fmla="*/ 767554 w 7529613"/>
              <a:gd name="connsiteY3" fmla="*/ 819975 h 6858000"/>
              <a:gd name="connsiteX4" fmla="*/ 742103 w 7529613"/>
              <a:gd name="connsiteY4" fmla="*/ 854514 h 6858000"/>
              <a:gd name="connsiteX5" fmla="*/ 785881 w 7529613"/>
              <a:gd name="connsiteY5" fmla="*/ 750263 h 6858000"/>
              <a:gd name="connsiteX6" fmla="*/ 978978 w 7529613"/>
              <a:gd name="connsiteY6" fmla="*/ 331786 h 6858000"/>
              <a:gd name="connsiteX7" fmla="*/ 1155717 w 7529613"/>
              <a:gd name="connsiteY7" fmla="*/ 0 h 6858000"/>
              <a:gd name="connsiteX8" fmla="*/ 1098249 w 7529613"/>
              <a:gd name="connsiteY8" fmla="*/ 0 h 6858000"/>
              <a:gd name="connsiteX9" fmla="*/ 991458 w 7529613"/>
              <a:gd name="connsiteY9" fmla="*/ 196614 h 6858000"/>
              <a:gd name="connsiteX10" fmla="*/ 493941 w 7529613"/>
              <a:gd name="connsiteY10" fmla="*/ 1371196 h 6858000"/>
              <a:gd name="connsiteX11" fmla="*/ 46485 w 7529613"/>
              <a:gd name="connsiteY11" fmla="*/ 3331516 h 6858000"/>
              <a:gd name="connsiteX12" fmla="*/ 12252 w 7529613"/>
              <a:gd name="connsiteY12" fmla="*/ 4357388 h 6858000"/>
              <a:gd name="connsiteX13" fmla="*/ 170821 w 7529613"/>
              <a:gd name="connsiteY13" fmla="*/ 5552906 h 6858000"/>
              <a:gd name="connsiteX14" fmla="*/ 537265 w 7529613"/>
              <a:gd name="connsiteY14" fmla="*/ 6828295 h 6858000"/>
              <a:gd name="connsiteX15" fmla="*/ 549692 w 7529613"/>
              <a:gd name="connsiteY15" fmla="*/ 6858000 h 6858000"/>
              <a:gd name="connsiteX16" fmla="*/ 602234 w 7529613"/>
              <a:gd name="connsiteY16" fmla="*/ 6858000 h 6858000"/>
              <a:gd name="connsiteX17" fmla="*/ 595414 w 7529613"/>
              <a:gd name="connsiteY17" fmla="*/ 6841549 h 6858000"/>
              <a:gd name="connsiteX18" fmla="*/ 364260 w 7529613"/>
              <a:gd name="connsiteY18" fmla="*/ 6142729 h 6858000"/>
              <a:gd name="connsiteX19" fmla="*/ 213071 w 7529613"/>
              <a:gd name="connsiteY19" fmla="*/ 5513923 h 6858000"/>
              <a:gd name="connsiteX20" fmla="*/ 211290 w 7529613"/>
              <a:gd name="connsiteY20" fmla="*/ 5480401 h 6858000"/>
              <a:gd name="connsiteX21" fmla="*/ 311446 w 7529613"/>
              <a:gd name="connsiteY21" fmla="*/ 5830359 h 6858000"/>
              <a:gd name="connsiteX22" fmla="*/ 622963 w 7529613"/>
              <a:gd name="connsiteY22" fmla="*/ 6670527 h 6858000"/>
              <a:gd name="connsiteX23" fmla="*/ 710464 w 7529613"/>
              <a:gd name="connsiteY23" fmla="*/ 6858000 h 6858000"/>
              <a:gd name="connsiteX24" fmla="*/ 7529613 w 752961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529613" h="6858000">
                <a:moveTo>
                  <a:pt x="7529613" y="0"/>
                </a:moveTo>
                <a:lnTo>
                  <a:pt x="1222331" y="0"/>
                </a:lnTo>
                <a:lnTo>
                  <a:pt x="1126483" y="148742"/>
                </a:lnTo>
                <a:cubicBezTo>
                  <a:pt x="995323" y="365513"/>
                  <a:pt x="876174" y="589569"/>
                  <a:pt x="767554" y="819975"/>
                </a:cubicBezTo>
                <a:cubicBezTo>
                  <a:pt x="762210" y="833492"/>
                  <a:pt x="753441" y="845393"/>
                  <a:pt x="742103" y="854514"/>
                </a:cubicBezTo>
                <a:cubicBezTo>
                  <a:pt x="756737" y="819849"/>
                  <a:pt x="770991" y="784928"/>
                  <a:pt x="785881" y="750263"/>
                </a:cubicBezTo>
                <a:cubicBezTo>
                  <a:pt x="846713" y="608712"/>
                  <a:pt x="910948" y="469145"/>
                  <a:pt x="978978" y="331786"/>
                </a:cubicBezTo>
                <a:lnTo>
                  <a:pt x="1155717" y="0"/>
                </a:lnTo>
                <a:lnTo>
                  <a:pt x="1098249" y="0"/>
                </a:lnTo>
                <a:lnTo>
                  <a:pt x="991458" y="196614"/>
                </a:lnTo>
                <a:cubicBezTo>
                  <a:pt x="797017" y="573253"/>
                  <a:pt x="633548" y="966066"/>
                  <a:pt x="493941" y="1371196"/>
                </a:cubicBezTo>
                <a:cubicBezTo>
                  <a:pt x="276630" y="2007265"/>
                  <a:pt x="126659" y="2664286"/>
                  <a:pt x="46485" y="3331516"/>
                </a:cubicBezTo>
                <a:cubicBezTo>
                  <a:pt x="4488" y="3672965"/>
                  <a:pt x="-14219" y="4013908"/>
                  <a:pt x="12252" y="4357388"/>
                </a:cubicBezTo>
                <a:cubicBezTo>
                  <a:pt x="43558" y="4758899"/>
                  <a:pt x="90773" y="5157998"/>
                  <a:pt x="170821" y="5552906"/>
                </a:cubicBezTo>
                <a:cubicBezTo>
                  <a:pt x="259109" y="5988893"/>
                  <a:pt x="378967" y="6414594"/>
                  <a:pt x="537265" y="6828295"/>
                </a:cubicBezTo>
                <a:lnTo>
                  <a:pt x="549692" y="6858000"/>
                </a:lnTo>
                <a:lnTo>
                  <a:pt x="602234" y="6858000"/>
                </a:lnTo>
                <a:lnTo>
                  <a:pt x="595414" y="6841549"/>
                </a:lnTo>
                <a:cubicBezTo>
                  <a:pt x="507884" y="6614016"/>
                  <a:pt x="431296" y="6380817"/>
                  <a:pt x="364260" y="6142729"/>
                </a:cubicBezTo>
                <a:cubicBezTo>
                  <a:pt x="305974" y="5935370"/>
                  <a:pt x="262958" y="5723695"/>
                  <a:pt x="213071" y="5513923"/>
                </a:cubicBezTo>
                <a:cubicBezTo>
                  <a:pt x="211892" y="5502788"/>
                  <a:pt x="211299" y="5491601"/>
                  <a:pt x="211290" y="5480401"/>
                </a:cubicBezTo>
                <a:cubicBezTo>
                  <a:pt x="247814" y="5607635"/>
                  <a:pt x="276958" y="5719759"/>
                  <a:pt x="311446" y="5830359"/>
                </a:cubicBezTo>
                <a:cubicBezTo>
                  <a:pt x="401357" y="6118381"/>
                  <a:pt x="505060" y="6398531"/>
                  <a:pt x="622963" y="6670527"/>
                </a:cubicBezTo>
                <a:lnTo>
                  <a:pt x="710464" y="6858000"/>
                </a:lnTo>
                <a:lnTo>
                  <a:pt x="7529613" y="6858000"/>
                </a:ln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70" name="sketch line">
            <a:extLst>
              <a:ext uri="{FF2B5EF4-FFF2-40B4-BE49-F238E27FC236}">
                <a16:creationId xmlns:a16="http://schemas.microsoft.com/office/drawing/2014/main" id="{82A70077-2DBB-06EC-711E-EA6066D8FF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17682" y="4043302"/>
            <a:ext cx="5303520" cy="18288"/>
          </a:xfrm>
          <a:custGeom>
            <a:avLst/>
            <a:gdLst>
              <a:gd name="connsiteX0" fmla="*/ 0 w 5303520"/>
              <a:gd name="connsiteY0" fmla="*/ 0 h 18288"/>
              <a:gd name="connsiteX1" fmla="*/ 556870 w 5303520"/>
              <a:gd name="connsiteY1" fmla="*/ 0 h 18288"/>
              <a:gd name="connsiteX2" fmla="*/ 1272845 w 5303520"/>
              <a:gd name="connsiteY2" fmla="*/ 0 h 18288"/>
              <a:gd name="connsiteX3" fmla="*/ 1882750 w 5303520"/>
              <a:gd name="connsiteY3" fmla="*/ 0 h 18288"/>
              <a:gd name="connsiteX4" fmla="*/ 2439619 w 5303520"/>
              <a:gd name="connsiteY4" fmla="*/ 0 h 18288"/>
              <a:gd name="connsiteX5" fmla="*/ 3155594 w 5303520"/>
              <a:gd name="connsiteY5" fmla="*/ 0 h 18288"/>
              <a:gd name="connsiteX6" fmla="*/ 3818534 w 5303520"/>
              <a:gd name="connsiteY6" fmla="*/ 0 h 18288"/>
              <a:gd name="connsiteX7" fmla="*/ 4481474 w 5303520"/>
              <a:gd name="connsiteY7" fmla="*/ 0 h 18288"/>
              <a:gd name="connsiteX8" fmla="*/ 5303520 w 5303520"/>
              <a:gd name="connsiteY8" fmla="*/ 0 h 18288"/>
              <a:gd name="connsiteX9" fmla="*/ 5303520 w 5303520"/>
              <a:gd name="connsiteY9" fmla="*/ 18288 h 18288"/>
              <a:gd name="connsiteX10" fmla="*/ 4746650 w 5303520"/>
              <a:gd name="connsiteY10" fmla="*/ 18288 h 18288"/>
              <a:gd name="connsiteX11" fmla="*/ 4242816 w 5303520"/>
              <a:gd name="connsiteY11" fmla="*/ 18288 h 18288"/>
              <a:gd name="connsiteX12" fmla="*/ 3526841 w 5303520"/>
              <a:gd name="connsiteY12" fmla="*/ 18288 h 18288"/>
              <a:gd name="connsiteX13" fmla="*/ 2969971 w 5303520"/>
              <a:gd name="connsiteY13" fmla="*/ 18288 h 18288"/>
              <a:gd name="connsiteX14" fmla="*/ 2253996 w 5303520"/>
              <a:gd name="connsiteY14" fmla="*/ 18288 h 18288"/>
              <a:gd name="connsiteX15" fmla="*/ 1484986 w 5303520"/>
              <a:gd name="connsiteY15" fmla="*/ 18288 h 18288"/>
              <a:gd name="connsiteX16" fmla="*/ 875081 w 5303520"/>
              <a:gd name="connsiteY16" fmla="*/ 18288 h 18288"/>
              <a:gd name="connsiteX17" fmla="*/ 0 w 5303520"/>
              <a:gd name="connsiteY17" fmla="*/ 18288 h 18288"/>
              <a:gd name="connsiteX18" fmla="*/ 0 w 530352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303520" h="18288" fill="none" extrusionOk="0">
                <a:moveTo>
                  <a:pt x="0" y="0"/>
                </a:moveTo>
                <a:cubicBezTo>
                  <a:pt x="191807" y="-19560"/>
                  <a:pt x="373092" y="14032"/>
                  <a:pt x="556870" y="0"/>
                </a:cubicBezTo>
                <a:cubicBezTo>
                  <a:pt x="740648" y="-14032"/>
                  <a:pt x="1109645" y="5886"/>
                  <a:pt x="1272845" y="0"/>
                </a:cubicBezTo>
                <a:cubicBezTo>
                  <a:pt x="1436045" y="-5886"/>
                  <a:pt x="1723352" y="-21940"/>
                  <a:pt x="1882750" y="0"/>
                </a:cubicBezTo>
                <a:cubicBezTo>
                  <a:pt x="2042148" y="21940"/>
                  <a:pt x="2308812" y="-23394"/>
                  <a:pt x="2439619" y="0"/>
                </a:cubicBezTo>
                <a:cubicBezTo>
                  <a:pt x="2570426" y="23394"/>
                  <a:pt x="2936980" y="-3315"/>
                  <a:pt x="3155594" y="0"/>
                </a:cubicBezTo>
                <a:cubicBezTo>
                  <a:pt x="3374208" y="3315"/>
                  <a:pt x="3528026" y="24519"/>
                  <a:pt x="3818534" y="0"/>
                </a:cubicBezTo>
                <a:cubicBezTo>
                  <a:pt x="4109042" y="-24519"/>
                  <a:pt x="4161759" y="-18720"/>
                  <a:pt x="4481474" y="0"/>
                </a:cubicBezTo>
                <a:cubicBezTo>
                  <a:pt x="4801189" y="18720"/>
                  <a:pt x="5011126" y="27308"/>
                  <a:pt x="5303520" y="0"/>
                </a:cubicBezTo>
                <a:cubicBezTo>
                  <a:pt x="5304050" y="6954"/>
                  <a:pt x="5304254" y="12839"/>
                  <a:pt x="5303520" y="18288"/>
                </a:cubicBezTo>
                <a:cubicBezTo>
                  <a:pt x="5132450" y="501"/>
                  <a:pt x="4953391" y="18714"/>
                  <a:pt x="4746650" y="18288"/>
                </a:cubicBezTo>
                <a:cubicBezTo>
                  <a:pt x="4539909" y="17863"/>
                  <a:pt x="4361261" y="7168"/>
                  <a:pt x="4242816" y="18288"/>
                </a:cubicBezTo>
                <a:cubicBezTo>
                  <a:pt x="4124371" y="29408"/>
                  <a:pt x="3754907" y="21026"/>
                  <a:pt x="3526841" y="18288"/>
                </a:cubicBezTo>
                <a:cubicBezTo>
                  <a:pt x="3298775" y="15550"/>
                  <a:pt x="3164473" y="3913"/>
                  <a:pt x="2969971" y="18288"/>
                </a:cubicBezTo>
                <a:cubicBezTo>
                  <a:pt x="2775469" y="32664"/>
                  <a:pt x="2608536" y="2050"/>
                  <a:pt x="2253996" y="18288"/>
                </a:cubicBezTo>
                <a:cubicBezTo>
                  <a:pt x="1899456" y="34526"/>
                  <a:pt x="1752044" y="28789"/>
                  <a:pt x="1484986" y="18288"/>
                </a:cubicBezTo>
                <a:cubicBezTo>
                  <a:pt x="1217928" y="7788"/>
                  <a:pt x="1060609" y="-4784"/>
                  <a:pt x="875081" y="18288"/>
                </a:cubicBezTo>
                <a:cubicBezTo>
                  <a:pt x="689553" y="41360"/>
                  <a:pt x="188846" y="25228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303520" h="18288" stroke="0" extrusionOk="0">
                <a:moveTo>
                  <a:pt x="0" y="0"/>
                </a:moveTo>
                <a:cubicBezTo>
                  <a:pt x="181149" y="2038"/>
                  <a:pt x="442175" y="-27591"/>
                  <a:pt x="609905" y="0"/>
                </a:cubicBezTo>
                <a:cubicBezTo>
                  <a:pt x="777636" y="27591"/>
                  <a:pt x="947554" y="-24271"/>
                  <a:pt x="1113739" y="0"/>
                </a:cubicBezTo>
                <a:cubicBezTo>
                  <a:pt x="1279924" y="24271"/>
                  <a:pt x="1721318" y="-30891"/>
                  <a:pt x="1882750" y="0"/>
                </a:cubicBezTo>
                <a:cubicBezTo>
                  <a:pt x="2044182" y="30891"/>
                  <a:pt x="2270822" y="-14002"/>
                  <a:pt x="2492654" y="0"/>
                </a:cubicBezTo>
                <a:cubicBezTo>
                  <a:pt x="2714486" y="14002"/>
                  <a:pt x="2822632" y="27292"/>
                  <a:pt x="3102559" y="0"/>
                </a:cubicBezTo>
                <a:cubicBezTo>
                  <a:pt x="3382487" y="-27292"/>
                  <a:pt x="3489743" y="-31235"/>
                  <a:pt x="3871570" y="0"/>
                </a:cubicBezTo>
                <a:cubicBezTo>
                  <a:pt x="4253397" y="31235"/>
                  <a:pt x="4301475" y="22800"/>
                  <a:pt x="4428439" y="0"/>
                </a:cubicBezTo>
                <a:cubicBezTo>
                  <a:pt x="4555403" y="-22800"/>
                  <a:pt x="5018410" y="43534"/>
                  <a:pt x="5303520" y="0"/>
                </a:cubicBezTo>
                <a:cubicBezTo>
                  <a:pt x="5302837" y="5414"/>
                  <a:pt x="5302800" y="12510"/>
                  <a:pt x="5303520" y="18288"/>
                </a:cubicBezTo>
                <a:cubicBezTo>
                  <a:pt x="5082751" y="18456"/>
                  <a:pt x="4993374" y="24100"/>
                  <a:pt x="4746650" y="18288"/>
                </a:cubicBezTo>
                <a:cubicBezTo>
                  <a:pt x="4499926" y="12477"/>
                  <a:pt x="4368648" y="-7187"/>
                  <a:pt x="4083710" y="18288"/>
                </a:cubicBezTo>
                <a:cubicBezTo>
                  <a:pt x="3798772" y="43763"/>
                  <a:pt x="3729434" y="5501"/>
                  <a:pt x="3473806" y="18288"/>
                </a:cubicBezTo>
                <a:cubicBezTo>
                  <a:pt x="3218178" y="31075"/>
                  <a:pt x="3056855" y="30003"/>
                  <a:pt x="2704795" y="18288"/>
                </a:cubicBezTo>
                <a:cubicBezTo>
                  <a:pt x="2352735" y="6573"/>
                  <a:pt x="2319447" y="29257"/>
                  <a:pt x="1935785" y="18288"/>
                </a:cubicBezTo>
                <a:cubicBezTo>
                  <a:pt x="1552123" y="7320"/>
                  <a:pt x="1532619" y="-467"/>
                  <a:pt x="1378915" y="18288"/>
                </a:cubicBezTo>
                <a:cubicBezTo>
                  <a:pt x="1225211" y="37043"/>
                  <a:pt x="1038692" y="34308"/>
                  <a:pt x="715975" y="18288"/>
                </a:cubicBezTo>
                <a:cubicBezTo>
                  <a:pt x="393258" y="2268"/>
                  <a:pt x="303768" y="26944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DC0062E-CE9D-011A-4A1A-CC1786A837F5}"/>
              </a:ext>
            </a:extLst>
          </p:cNvPr>
          <p:cNvSpPr txBox="1"/>
          <p:nvPr/>
        </p:nvSpPr>
        <p:spPr>
          <a:xfrm>
            <a:off x="346267" y="195714"/>
            <a:ext cx="4420876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en-US" sz="3600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</a:rPr>
              <a:t>What does the Text Mean? </a:t>
            </a:r>
          </a:p>
          <a:p>
            <a:pPr marL="514350" indent="-514350">
              <a:buAutoNum type="arabicPeriod"/>
            </a:pPr>
            <a:r>
              <a:rPr lang="en-US" sz="3600" dirty="0">
                <a:latin typeface="Arial" panose="020B0604020202020204" pitchFamily="34" charset="0"/>
              </a:rPr>
              <a:t>Who Does the Text say We Should Be?  </a:t>
            </a:r>
            <a:endParaRPr lang="en-US" sz="3600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5CB1D15-A966-3025-C731-8F2438558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8E3A4BD-ECC6-5122-1D74-FBBF5CACE04A}"/>
              </a:ext>
            </a:extLst>
          </p:cNvPr>
          <p:cNvSpPr txBox="1">
            <a:spLocks/>
          </p:cNvSpPr>
          <p:nvPr/>
        </p:nvSpPr>
        <p:spPr>
          <a:xfrm>
            <a:off x="5586321" y="1499190"/>
            <a:ext cx="6259412" cy="370721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600" b="1">
                <a:solidFill>
                  <a:srgbClr val="FCCF2B"/>
                </a:solidFill>
              </a:rPr>
              <a:t>Week 4: Bearing Witness to People Who Are Suffering</a:t>
            </a:r>
            <a:br>
              <a:rPr lang="en-US" sz="5600" b="1">
                <a:solidFill>
                  <a:srgbClr val="FCCF2B"/>
                </a:solidFill>
              </a:rPr>
            </a:br>
            <a:br>
              <a:rPr lang="en-US" sz="5600" b="1">
                <a:solidFill>
                  <a:srgbClr val="FCCF2B"/>
                </a:solidFill>
              </a:rPr>
            </a:br>
            <a:r>
              <a:rPr lang="en-US" sz="5600">
                <a:solidFill>
                  <a:srgbClr val="FCCF2B"/>
                </a:solidFill>
              </a:rPr>
              <a:t>1 Peter 4:7-19</a:t>
            </a:r>
            <a:endParaRPr lang="en-US" sz="5600" b="1" i="1" dirty="0">
              <a:solidFill>
                <a:srgbClr val="FCCF2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03001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1F14D07-FC0F-07CD-6E9D-1424C172C8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6" name="Rectangle 65">
            <a:extLst>
              <a:ext uri="{FF2B5EF4-FFF2-40B4-BE49-F238E27FC236}">
                <a16:creationId xmlns:a16="http://schemas.microsoft.com/office/drawing/2014/main" id="{B3B73589-508E-316F-7CFA-64243174C6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image1.png" descr="A logo with yellow wheat ears&#10;&#10;AI-generated content may be incorrect.">
            <a:extLst>
              <a:ext uri="{FF2B5EF4-FFF2-40B4-BE49-F238E27FC236}">
                <a16:creationId xmlns:a16="http://schemas.microsoft.com/office/drawing/2014/main" id="{C21940C0-6827-568B-0CF7-BD515350CC19}"/>
              </a:ext>
            </a:extLst>
          </p:cNvPr>
          <p:cNvPicPr/>
          <p:nvPr/>
        </p:nvPicPr>
        <p:blipFill>
          <a:blip r:embed="rId2"/>
          <a:srcRect r="1144" b="2"/>
          <a:stretch>
            <a:fillRect/>
          </a:stretch>
        </p:blipFill>
        <p:spPr>
          <a:xfrm>
            <a:off x="522101" y="5027806"/>
            <a:ext cx="2206812" cy="1387282"/>
          </a:xfrm>
          <a:prstGeom prst="rect">
            <a:avLst/>
          </a:prstGeom>
        </p:spPr>
      </p:pic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805346B6-BF7D-8C44-75ED-C245D6C45E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9992" y="0"/>
            <a:ext cx="7562008" cy="6858000"/>
          </a:xfrm>
          <a:custGeom>
            <a:avLst/>
            <a:gdLst>
              <a:gd name="connsiteX0" fmla="*/ 7529613 w 7529613"/>
              <a:gd name="connsiteY0" fmla="*/ 0 h 6858000"/>
              <a:gd name="connsiteX1" fmla="*/ 1222331 w 7529613"/>
              <a:gd name="connsiteY1" fmla="*/ 0 h 6858000"/>
              <a:gd name="connsiteX2" fmla="*/ 1126483 w 7529613"/>
              <a:gd name="connsiteY2" fmla="*/ 148742 h 6858000"/>
              <a:gd name="connsiteX3" fmla="*/ 767554 w 7529613"/>
              <a:gd name="connsiteY3" fmla="*/ 819975 h 6858000"/>
              <a:gd name="connsiteX4" fmla="*/ 742103 w 7529613"/>
              <a:gd name="connsiteY4" fmla="*/ 854514 h 6858000"/>
              <a:gd name="connsiteX5" fmla="*/ 785881 w 7529613"/>
              <a:gd name="connsiteY5" fmla="*/ 750263 h 6858000"/>
              <a:gd name="connsiteX6" fmla="*/ 978978 w 7529613"/>
              <a:gd name="connsiteY6" fmla="*/ 331786 h 6858000"/>
              <a:gd name="connsiteX7" fmla="*/ 1155717 w 7529613"/>
              <a:gd name="connsiteY7" fmla="*/ 0 h 6858000"/>
              <a:gd name="connsiteX8" fmla="*/ 1098249 w 7529613"/>
              <a:gd name="connsiteY8" fmla="*/ 0 h 6858000"/>
              <a:gd name="connsiteX9" fmla="*/ 991458 w 7529613"/>
              <a:gd name="connsiteY9" fmla="*/ 196614 h 6858000"/>
              <a:gd name="connsiteX10" fmla="*/ 493941 w 7529613"/>
              <a:gd name="connsiteY10" fmla="*/ 1371196 h 6858000"/>
              <a:gd name="connsiteX11" fmla="*/ 46485 w 7529613"/>
              <a:gd name="connsiteY11" fmla="*/ 3331516 h 6858000"/>
              <a:gd name="connsiteX12" fmla="*/ 12252 w 7529613"/>
              <a:gd name="connsiteY12" fmla="*/ 4357388 h 6858000"/>
              <a:gd name="connsiteX13" fmla="*/ 170821 w 7529613"/>
              <a:gd name="connsiteY13" fmla="*/ 5552906 h 6858000"/>
              <a:gd name="connsiteX14" fmla="*/ 537265 w 7529613"/>
              <a:gd name="connsiteY14" fmla="*/ 6828295 h 6858000"/>
              <a:gd name="connsiteX15" fmla="*/ 549692 w 7529613"/>
              <a:gd name="connsiteY15" fmla="*/ 6858000 h 6858000"/>
              <a:gd name="connsiteX16" fmla="*/ 602234 w 7529613"/>
              <a:gd name="connsiteY16" fmla="*/ 6858000 h 6858000"/>
              <a:gd name="connsiteX17" fmla="*/ 595414 w 7529613"/>
              <a:gd name="connsiteY17" fmla="*/ 6841549 h 6858000"/>
              <a:gd name="connsiteX18" fmla="*/ 364260 w 7529613"/>
              <a:gd name="connsiteY18" fmla="*/ 6142729 h 6858000"/>
              <a:gd name="connsiteX19" fmla="*/ 213071 w 7529613"/>
              <a:gd name="connsiteY19" fmla="*/ 5513923 h 6858000"/>
              <a:gd name="connsiteX20" fmla="*/ 211290 w 7529613"/>
              <a:gd name="connsiteY20" fmla="*/ 5480401 h 6858000"/>
              <a:gd name="connsiteX21" fmla="*/ 311446 w 7529613"/>
              <a:gd name="connsiteY21" fmla="*/ 5830359 h 6858000"/>
              <a:gd name="connsiteX22" fmla="*/ 622963 w 7529613"/>
              <a:gd name="connsiteY22" fmla="*/ 6670527 h 6858000"/>
              <a:gd name="connsiteX23" fmla="*/ 710464 w 7529613"/>
              <a:gd name="connsiteY23" fmla="*/ 6858000 h 6858000"/>
              <a:gd name="connsiteX24" fmla="*/ 7529613 w 752961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529613" h="6858000">
                <a:moveTo>
                  <a:pt x="7529613" y="0"/>
                </a:moveTo>
                <a:lnTo>
                  <a:pt x="1222331" y="0"/>
                </a:lnTo>
                <a:lnTo>
                  <a:pt x="1126483" y="148742"/>
                </a:lnTo>
                <a:cubicBezTo>
                  <a:pt x="995323" y="365513"/>
                  <a:pt x="876174" y="589569"/>
                  <a:pt x="767554" y="819975"/>
                </a:cubicBezTo>
                <a:cubicBezTo>
                  <a:pt x="762210" y="833492"/>
                  <a:pt x="753441" y="845393"/>
                  <a:pt x="742103" y="854514"/>
                </a:cubicBezTo>
                <a:cubicBezTo>
                  <a:pt x="756737" y="819849"/>
                  <a:pt x="770991" y="784928"/>
                  <a:pt x="785881" y="750263"/>
                </a:cubicBezTo>
                <a:cubicBezTo>
                  <a:pt x="846713" y="608712"/>
                  <a:pt x="910948" y="469145"/>
                  <a:pt x="978978" y="331786"/>
                </a:cubicBezTo>
                <a:lnTo>
                  <a:pt x="1155717" y="0"/>
                </a:lnTo>
                <a:lnTo>
                  <a:pt x="1098249" y="0"/>
                </a:lnTo>
                <a:lnTo>
                  <a:pt x="991458" y="196614"/>
                </a:lnTo>
                <a:cubicBezTo>
                  <a:pt x="797017" y="573253"/>
                  <a:pt x="633548" y="966066"/>
                  <a:pt x="493941" y="1371196"/>
                </a:cubicBezTo>
                <a:cubicBezTo>
                  <a:pt x="276630" y="2007265"/>
                  <a:pt x="126659" y="2664286"/>
                  <a:pt x="46485" y="3331516"/>
                </a:cubicBezTo>
                <a:cubicBezTo>
                  <a:pt x="4488" y="3672965"/>
                  <a:pt x="-14219" y="4013908"/>
                  <a:pt x="12252" y="4357388"/>
                </a:cubicBezTo>
                <a:cubicBezTo>
                  <a:pt x="43558" y="4758899"/>
                  <a:pt x="90773" y="5157998"/>
                  <a:pt x="170821" y="5552906"/>
                </a:cubicBezTo>
                <a:cubicBezTo>
                  <a:pt x="259109" y="5988893"/>
                  <a:pt x="378967" y="6414594"/>
                  <a:pt x="537265" y="6828295"/>
                </a:cubicBezTo>
                <a:lnTo>
                  <a:pt x="549692" y="6858000"/>
                </a:lnTo>
                <a:lnTo>
                  <a:pt x="602234" y="6858000"/>
                </a:lnTo>
                <a:lnTo>
                  <a:pt x="595414" y="6841549"/>
                </a:lnTo>
                <a:cubicBezTo>
                  <a:pt x="507884" y="6614016"/>
                  <a:pt x="431296" y="6380817"/>
                  <a:pt x="364260" y="6142729"/>
                </a:cubicBezTo>
                <a:cubicBezTo>
                  <a:pt x="305974" y="5935370"/>
                  <a:pt x="262958" y="5723695"/>
                  <a:pt x="213071" y="5513923"/>
                </a:cubicBezTo>
                <a:cubicBezTo>
                  <a:pt x="211892" y="5502788"/>
                  <a:pt x="211299" y="5491601"/>
                  <a:pt x="211290" y="5480401"/>
                </a:cubicBezTo>
                <a:cubicBezTo>
                  <a:pt x="247814" y="5607635"/>
                  <a:pt x="276958" y="5719759"/>
                  <a:pt x="311446" y="5830359"/>
                </a:cubicBezTo>
                <a:cubicBezTo>
                  <a:pt x="401357" y="6118381"/>
                  <a:pt x="505060" y="6398531"/>
                  <a:pt x="622963" y="6670527"/>
                </a:cubicBezTo>
                <a:lnTo>
                  <a:pt x="710464" y="6858000"/>
                </a:lnTo>
                <a:lnTo>
                  <a:pt x="7529613" y="6858000"/>
                </a:ln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70" name="sketch line">
            <a:extLst>
              <a:ext uri="{FF2B5EF4-FFF2-40B4-BE49-F238E27FC236}">
                <a16:creationId xmlns:a16="http://schemas.microsoft.com/office/drawing/2014/main" id="{37D8ADD5-BD51-100E-EEF2-BF2977F15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17682" y="4043302"/>
            <a:ext cx="5303520" cy="18288"/>
          </a:xfrm>
          <a:custGeom>
            <a:avLst/>
            <a:gdLst>
              <a:gd name="connsiteX0" fmla="*/ 0 w 5303520"/>
              <a:gd name="connsiteY0" fmla="*/ 0 h 18288"/>
              <a:gd name="connsiteX1" fmla="*/ 556870 w 5303520"/>
              <a:gd name="connsiteY1" fmla="*/ 0 h 18288"/>
              <a:gd name="connsiteX2" fmla="*/ 1272845 w 5303520"/>
              <a:gd name="connsiteY2" fmla="*/ 0 h 18288"/>
              <a:gd name="connsiteX3" fmla="*/ 1882750 w 5303520"/>
              <a:gd name="connsiteY3" fmla="*/ 0 h 18288"/>
              <a:gd name="connsiteX4" fmla="*/ 2439619 w 5303520"/>
              <a:gd name="connsiteY4" fmla="*/ 0 h 18288"/>
              <a:gd name="connsiteX5" fmla="*/ 3155594 w 5303520"/>
              <a:gd name="connsiteY5" fmla="*/ 0 h 18288"/>
              <a:gd name="connsiteX6" fmla="*/ 3818534 w 5303520"/>
              <a:gd name="connsiteY6" fmla="*/ 0 h 18288"/>
              <a:gd name="connsiteX7" fmla="*/ 4481474 w 5303520"/>
              <a:gd name="connsiteY7" fmla="*/ 0 h 18288"/>
              <a:gd name="connsiteX8" fmla="*/ 5303520 w 5303520"/>
              <a:gd name="connsiteY8" fmla="*/ 0 h 18288"/>
              <a:gd name="connsiteX9" fmla="*/ 5303520 w 5303520"/>
              <a:gd name="connsiteY9" fmla="*/ 18288 h 18288"/>
              <a:gd name="connsiteX10" fmla="*/ 4746650 w 5303520"/>
              <a:gd name="connsiteY10" fmla="*/ 18288 h 18288"/>
              <a:gd name="connsiteX11" fmla="*/ 4242816 w 5303520"/>
              <a:gd name="connsiteY11" fmla="*/ 18288 h 18288"/>
              <a:gd name="connsiteX12" fmla="*/ 3526841 w 5303520"/>
              <a:gd name="connsiteY12" fmla="*/ 18288 h 18288"/>
              <a:gd name="connsiteX13" fmla="*/ 2969971 w 5303520"/>
              <a:gd name="connsiteY13" fmla="*/ 18288 h 18288"/>
              <a:gd name="connsiteX14" fmla="*/ 2253996 w 5303520"/>
              <a:gd name="connsiteY14" fmla="*/ 18288 h 18288"/>
              <a:gd name="connsiteX15" fmla="*/ 1484986 w 5303520"/>
              <a:gd name="connsiteY15" fmla="*/ 18288 h 18288"/>
              <a:gd name="connsiteX16" fmla="*/ 875081 w 5303520"/>
              <a:gd name="connsiteY16" fmla="*/ 18288 h 18288"/>
              <a:gd name="connsiteX17" fmla="*/ 0 w 5303520"/>
              <a:gd name="connsiteY17" fmla="*/ 18288 h 18288"/>
              <a:gd name="connsiteX18" fmla="*/ 0 w 530352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303520" h="18288" fill="none" extrusionOk="0">
                <a:moveTo>
                  <a:pt x="0" y="0"/>
                </a:moveTo>
                <a:cubicBezTo>
                  <a:pt x="191807" y="-19560"/>
                  <a:pt x="373092" y="14032"/>
                  <a:pt x="556870" y="0"/>
                </a:cubicBezTo>
                <a:cubicBezTo>
                  <a:pt x="740648" y="-14032"/>
                  <a:pt x="1109645" y="5886"/>
                  <a:pt x="1272845" y="0"/>
                </a:cubicBezTo>
                <a:cubicBezTo>
                  <a:pt x="1436045" y="-5886"/>
                  <a:pt x="1723352" y="-21940"/>
                  <a:pt x="1882750" y="0"/>
                </a:cubicBezTo>
                <a:cubicBezTo>
                  <a:pt x="2042148" y="21940"/>
                  <a:pt x="2308812" y="-23394"/>
                  <a:pt x="2439619" y="0"/>
                </a:cubicBezTo>
                <a:cubicBezTo>
                  <a:pt x="2570426" y="23394"/>
                  <a:pt x="2936980" y="-3315"/>
                  <a:pt x="3155594" y="0"/>
                </a:cubicBezTo>
                <a:cubicBezTo>
                  <a:pt x="3374208" y="3315"/>
                  <a:pt x="3528026" y="24519"/>
                  <a:pt x="3818534" y="0"/>
                </a:cubicBezTo>
                <a:cubicBezTo>
                  <a:pt x="4109042" y="-24519"/>
                  <a:pt x="4161759" y="-18720"/>
                  <a:pt x="4481474" y="0"/>
                </a:cubicBezTo>
                <a:cubicBezTo>
                  <a:pt x="4801189" y="18720"/>
                  <a:pt x="5011126" y="27308"/>
                  <a:pt x="5303520" y="0"/>
                </a:cubicBezTo>
                <a:cubicBezTo>
                  <a:pt x="5304050" y="6954"/>
                  <a:pt x="5304254" y="12839"/>
                  <a:pt x="5303520" y="18288"/>
                </a:cubicBezTo>
                <a:cubicBezTo>
                  <a:pt x="5132450" y="501"/>
                  <a:pt x="4953391" y="18714"/>
                  <a:pt x="4746650" y="18288"/>
                </a:cubicBezTo>
                <a:cubicBezTo>
                  <a:pt x="4539909" y="17863"/>
                  <a:pt x="4361261" y="7168"/>
                  <a:pt x="4242816" y="18288"/>
                </a:cubicBezTo>
                <a:cubicBezTo>
                  <a:pt x="4124371" y="29408"/>
                  <a:pt x="3754907" y="21026"/>
                  <a:pt x="3526841" y="18288"/>
                </a:cubicBezTo>
                <a:cubicBezTo>
                  <a:pt x="3298775" y="15550"/>
                  <a:pt x="3164473" y="3913"/>
                  <a:pt x="2969971" y="18288"/>
                </a:cubicBezTo>
                <a:cubicBezTo>
                  <a:pt x="2775469" y="32664"/>
                  <a:pt x="2608536" y="2050"/>
                  <a:pt x="2253996" y="18288"/>
                </a:cubicBezTo>
                <a:cubicBezTo>
                  <a:pt x="1899456" y="34526"/>
                  <a:pt x="1752044" y="28789"/>
                  <a:pt x="1484986" y="18288"/>
                </a:cubicBezTo>
                <a:cubicBezTo>
                  <a:pt x="1217928" y="7788"/>
                  <a:pt x="1060609" y="-4784"/>
                  <a:pt x="875081" y="18288"/>
                </a:cubicBezTo>
                <a:cubicBezTo>
                  <a:pt x="689553" y="41360"/>
                  <a:pt x="188846" y="25228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303520" h="18288" stroke="0" extrusionOk="0">
                <a:moveTo>
                  <a:pt x="0" y="0"/>
                </a:moveTo>
                <a:cubicBezTo>
                  <a:pt x="181149" y="2038"/>
                  <a:pt x="442175" y="-27591"/>
                  <a:pt x="609905" y="0"/>
                </a:cubicBezTo>
                <a:cubicBezTo>
                  <a:pt x="777636" y="27591"/>
                  <a:pt x="947554" y="-24271"/>
                  <a:pt x="1113739" y="0"/>
                </a:cubicBezTo>
                <a:cubicBezTo>
                  <a:pt x="1279924" y="24271"/>
                  <a:pt x="1721318" y="-30891"/>
                  <a:pt x="1882750" y="0"/>
                </a:cubicBezTo>
                <a:cubicBezTo>
                  <a:pt x="2044182" y="30891"/>
                  <a:pt x="2270822" y="-14002"/>
                  <a:pt x="2492654" y="0"/>
                </a:cubicBezTo>
                <a:cubicBezTo>
                  <a:pt x="2714486" y="14002"/>
                  <a:pt x="2822632" y="27292"/>
                  <a:pt x="3102559" y="0"/>
                </a:cubicBezTo>
                <a:cubicBezTo>
                  <a:pt x="3382487" y="-27292"/>
                  <a:pt x="3489743" y="-31235"/>
                  <a:pt x="3871570" y="0"/>
                </a:cubicBezTo>
                <a:cubicBezTo>
                  <a:pt x="4253397" y="31235"/>
                  <a:pt x="4301475" y="22800"/>
                  <a:pt x="4428439" y="0"/>
                </a:cubicBezTo>
                <a:cubicBezTo>
                  <a:pt x="4555403" y="-22800"/>
                  <a:pt x="5018410" y="43534"/>
                  <a:pt x="5303520" y="0"/>
                </a:cubicBezTo>
                <a:cubicBezTo>
                  <a:pt x="5302837" y="5414"/>
                  <a:pt x="5302800" y="12510"/>
                  <a:pt x="5303520" y="18288"/>
                </a:cubicBezTo>
                <a:cubicBezTo>
                  <a:pt x="5082751" y="18456"/>
                  <a:pt x="4993374" y="24100"/>
                  <a:pt x="4746650" y="18288"/>
                </a:cubicBezTo>
                <a:cubicBezTo>
                  <a:pt x="4499926" y="12477"/>
                  <a:pt x="4368648" y="-7187"/>
                  <a:pt x="4083710" y="18288"/>
                </a:cubicBezTo>
                <a:cubicBezTo>
                  <a:pt x="3798772" y="43763"/>
                  <a:pt x="3729434" y="5501"/>
                  <a:pt x="3473806" y="18288"/>
                </a:cubicBezTo>
                <a:cubicBezTo>
                  <a:pt x="3218178" y="31075"/>
                  <a:pt x="3056855" y="30003"/>
                  <a:pt x="2704795" y="18288"/>
                </a:cubicBezTo>
                <a:cubicBezTo>
                  <a:pt x="2352735" y="6573"/>
                  <a:pt x="2319447" y="29257"/>
                  <a:pt x="1935785" y="18288"/>
                </a:cubicBezTo>
                <a:cubicBezTo>
                  <a:pt x="1552123" y="7320"/>
                  <a:pt x="1532619" y="-467"/>
                  <a:pt x="1378915" y="18288"/>
                </a:cubicBezTo>
                <a:cubicBezTo>
                  <a:pt x="1225211" y="37043"/>
                  <a:pt x="1038692" y="34308"/>
                  <a:pt x="715975" y="18288"/>
                </a:cubicBezTo>
                <a:cubicBezTo>
                  <a:pt x="393258" y="2268"/>
                  <a:pt x="303768" y="26944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33D68F5-F540-281A-0385-0B6FC722901A}"/>
              </a:ext>
            </a:extLst>
          </p:cNvPr>
          <p:cNvSpPr txBox="1"/>
          <p:nvPr/>
        </p:nvSpPr>
        <p:spPr>
          <a:xfrm>
            <a:off x="346267" y="195714"/>
            <a:ext cx="4420876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en-US" sz="3600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</a:rPr>
              <a:t>What does the Text Mean? </a:t>
            </a:r>
          </a:p>
          <a:p>
            <a:pPr marL="514350" indent="-514350">
              <a:buAutoNum type="arabicPeriod"/>
            </a:pPr>
            <a:r>
              <a:rPr lang="en-US" sz="36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</a:rPr>
              <a:t>Who Does the Text say We Should Be? </a:t>
            </a:r>
          </a:p>
          <a:p>
            <a:pPr marL="514350" indent="-514350">
              <a:buAutoNum type="arabicPeriod"/>
            </a:pPr>
            <a:r>
              <a:rPr lang="en-US" sz="3600" dirty="0">
                <a:latin typeface="Arial" panose="020B0604020202020204" pitchFamily="34" charset="0"/>
              </a:rPr>
              <a:t>How Can We Put this Word of God into Action? </a:t>
            </a:r>
            <a:endParaRPr lang="en-US" sz="3600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BF66717-67D1-5DEA-5866-FA506614B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F0A7FA-1B04-565F-FE16-1D2DC76F9C53}"/>
              </a:ext>
            </a:extLst>
          </p:cNvPr>
          <p:cNvSpPr txBox="1">
            <a:spLocks/>
          </p:cNvSpPr>
          <p:nvPr/>
        </p:nvSpPr>
        <p:spPr>
          <a:xfrm>
            <a:off x="5586321" y="1499190"/>
            <a:ext cx="6259412" cy="370721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600" b="1">
                <a:solidFill>
                  <a:srgbClr val="FCCF2B"/>
                </a:solidFill>
              </a:rPr>
              <a:t>Week 4: Bearing Witness to People Who Are Suffering</a:t>
            </a:r>
            <a:br>
              <a:rPr lang="en-US" sz="5600" b="1">
                <a:solidFill>
                  <a:srgbClr val="FCCF2B"/>
                </a:solidFill>
              </a:rPr>
            </a:br>
            <a:br>
              <a:rPr lang="en-US" sz="5600" b="1">
                <a:solidFill>
                  <a:srgbClr val="FCCF2B"/>
                </a:solidFill>
              </a:rPr>
            </a:br>
            <a:r>
              <a:rPr lang="en-US" sz="5600">
                <a:solidFill>
                  <a:srgbClr val="FCCF2B"/>
                </a:solidFill>
              </a:rPr>
              <a:t>1 Peter 4:7-19</a:t>
            </a:r>
            <a:endParaRPr lang="en-US" sz="5600" b="1" i="1" dirty="0">
              <a:solidFill>
                <a:srgbClr val="FCCF2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07985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164443B-215F-751C-8822-26680AD542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6" name="Rectangle 65">
            <a:extLst>
              <a:ext uri="{FF2B5EF4-FFF2-40B4-BE49-F238E27FC236}">
                <a16:creationId xmlns:a16="http://schemas.microsoft.com/office/drawing/2014/main" id="{13D3A8F9-9774-482D-6A93-3A264F21F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image1.png" descr="A logo with yellow wheat ears&#10;&#10;AI-generated content may be incorrect.">
            <a:extLst>
              <a:ext uri="{FF2B5EF4-FFF2-40B4-BE49-F238E27FC236}">
                <a16:creationId xmlns:a16="http://schemas.microsoft.com/office/drawing/2014/main" id="{6A5247C5-2B26-49BE-E32A-17F824AD210A}"/>
              </a:ext>
            </a:extLst>
          </p:cNvPr>
          <p:cNvPicPr/>
          <p:nvPr/>
        </p:nvPicPr>
        <p:blipFill>
          <a:blip r:embed="rId2"/>
          <a:srcRect r="1144" b="2"/>
          <a:stretch>
            <a:fillRect/>
          </a:stretch>
        </p:blipFill>
        <p:spPr>
          <a:xfrm>
            <a:off x="522101" y="5027806"/>
            <a:ext cx="2206812" cy="1387282"/>
          </a:xfrm>
          <a:prstGeom prst="rect">
            <a:avLst/>
          </a:prstGeom>
        </p:spPr>
      </p:pic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390F38F4-C691-8334-BCC6-725D33029C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9992" y="0"/>
            <a:ext cx="7562008" cy="6858000"/>
          </a:xfrm>
          <a:custGeom>
            <a:avLst/>
            <a:gdLst>
              <a:gd name="connsiteX0" fmla="*/ 7529613 w 7529613"/>
              <a:gd name="connsiteY0" fmla="*/ 0 h 6858000"/>
              <a:gd name="connsiteX1" fmla="*/ 1222331 w 7529613"/>
              <a:gd name="connsiteY1" fmla="*/ 0 h 6858000"/>
              <a:gd name="connsiteX2" fmla="*/ 1126483 w 7529613"/>
              <a:gd name="connsiteY2" fmla="*/ 148742 h 6858000"/>
              <a:gd name="connsiteX3" fmla="*/ 767554 w 7529613"/>
              <a:gd name="connsiteY3" fmla="*/ 819975 h 6858000"/>
              <a:gd name="connsiteX4" fmla="*/ 742103 w 7529613"/>
              <a:gd name="connsiteY4" fmla="*/ 854514 h 6858000"/>
              <a:gd name="connsiteX5" fmla="*/ 785881 w 7529613"/>
              <a:gd name="connsiteY5" fmla="*/ 750263 h 6858000"/>
              <a:gd name="connsiteX6" fmla="*/ 978978 w 7529613"/>
              <a:gd name="connsiteY6" fmla="*/ 331786 h 6858000"/>
              <a:gd name="connsiteX7" fmla="*/ 1155717 w 7529613"/>
              <a:gd name="connsiteY7" fmla="*/ 0 h 6858000"/>
              <a:gd name="connsiteX8" fmla="*/ 1098249 w 7529613"/>
              <a:gd name="connsiteY8" fmla="*/ 0 h 6858000"/>
              <a:gd name="connsiteX9" fmla="*/ 991458 w 7529613"/>
              <a:gd name="connsiteY9" fmla="*/ 196614 h 6858000"/>
              <a:gd name="connsiteX10" fmla="*/ 493941 w 7529613"/>
              <a:gd name="connsiteY10" fmla="*/ 1371196 h 6858000"/>
              <a:gd name="connsiteX11" fmla="*/ 46485 w 7529613"/>
              <a:gd name="connsiteY11" fmla="*/ 3331516 h 6858000"/>
              <a:gd name="connsiteX12" fmla="*/ 12252 w 7529613"/>
              <a:gd name="connsiteY12" fmla="*/ 4357388 h 6858000"/>
              <a:gd name="connsiteX13" fmla="*/ 170821 w 7529613"/>
              <a:gd name="connsiteY13" fmla="*/ 5552906 h 6858000"/>
              <a:gd name="connsiteX14" fmla="*/ 537265 w 7529613"/>
              <a:gd name="connsiteY14" fmla="*/ 6828295 h 6858000"/>
              <a:gd name="connsiteX15" fmla="*/ 549692 w 7529613"/>
              <a:gd name="connsiteY15" fmla="*/ 6858000 h 6858000"/>
              <a:gd name="connsiteX16" fmla="*/ 602234 w 7529613"/>
              <a:gd name="connsiteY16" fmla="*/ 6858000 h 6858000"/>
              <a:gd name="connsiteX17" fmla="*/ 595414 w 7529613"/>
              <a:gd name="connsiteY17" fmla="*/ 6841549 h 6858000"/>
              <a:gd name="connsiteX18" fmla="*/ 364260 w 7529613"/>
              <a:gd name="connsiteY18" fmla="*/ 6142729 h 6858000"/>
              <a:gd name="connsiteX19" fmla="*/ 213071 w 7529613"/>
              <a:gd name="connsiteY19" fmla="*/ 5513923 h 6858000"/>
              <a:gd name="connsiteX20" fmla="*/ 211290 w 7529613"/>
              <a:gd name="connsiteY20" fmla="*/ 5480401 h 6858000"/>
              <a:gd name="connsiteX21" fmla="*/ 311446 w 7529613"/>
              <a:gd name="connsiteY21" fmla="*/ 5830359 h 6858000"/>
              <a:gd name="connsiteX22" fmla="*/ 622963 w 7529613"/>
              <a:gd name="connsiteY22" fmla="*/ 6670527 h 6858000"/>
              <a:gd name="connsiteX23" fmla="*/ 710464 w 7529613"/>
              <a:gd name="connsiteY23" fmla="*/ 6858000 h 6858000"/>
              <a:gd name="connsiteX24" fmla="*/ 7529613 w 752961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529613" h="6858000">
                <a:moveTo>
                  <a:pt x="7529613" y="0"/>
                </a:moveTo>
                <a:lnTo>
                  <a:pt x="1222331" y="0"/>
                </a:lnTo>
                <a:lnTo>
                  <a:pt x="1126483" y="148742"/>
                </a:lnTo>
                <a:cubicBezTo>
                  <a:pt x="995323" y="365513"/>
                  <a:pt x="876174" y="589569"/>
                  <a:pt x="767554" y="819975"/>
                </a:cubicBezTo>
                <a:cubicBezTo>
                  <a:pt x="762210" y="833492"/>
                  <a:pt x="753441" y="845393"/>
                  <a:pt x="742103" y="854514"/>
                </a:cubicBezTo>
                <a:cubicBezTo>
                  <a:pt x="756737" y="819849"/>
                  <a:pt x="770991" y="784928"/>
                  <a:pt x="785881" y="750263"/>
                </a:cubicBezTo>
                <a:cubicBezTo>
                  <a:pt x="846713" y="608712"/>
                  <a:pt x="910948" y="469145"/>
                  <a:pt x="978978" y="331786"/>
                </a:cubicBezTo>
                <a:lnTo>
                  <a:pt x="1155717" y="0"/>
                </a:lnTo>
                <a:lnTo>
                  <a:pt x="1098249" y="0"/>
                </a:lnTo>
                <a:lnTo>
                  <a:pt x="991458" y="196614"/>
                </a:lnTo>
                <a:cubicBezTo>
                  <a:pt x="797017" y="573253"/>
                  <a:pt x="633548" y="966066"/>
                  <a:pt x="493941" y="1371196"/>
                </a:cubicBezTo>
                <a:cubicBezTo>
                  <a:pt x="276630" y="2007265"/>
                  <a:pt x="126659" y="2664286"/>
                  <a:pt x="46485" y="3331516"/>
                </a:cubicBezTo>
                <a:cubicBezTo>
                  <a:pt x="4488" y="3672965"/>
                  <a:pt x="-14219" y="4013908"/>
                  <a:pt x="12252" y="4357388"/>
                </a:cubicBezTo>
                <a:cubicBezTo>
                  <a:pt x="43558" y="4758899"/>
                  <a:pt x="90773" y="5157998"/>
                  <a:pt x="170821" y="5552906"/>
                </a:cubicBezTo>
                <a:cubicBezTo>
                  <a:pt x="259109" y="5988893"/>
                  <a:pt x="378967" y="6414594"/>
                  <a:pt x="537265" y="6828295"/>
                </a:cubicBezTo>
                <a:lnTo>
                  <a:pt x="549692" y="6858000"/>
                </a:lnTo>
                <a:lnTo>
                  <a:pt x="602234" y="6858000"/>
                </a:lnTo>
                <a:lnTo>
                  <a:pt x="595414" y="6841549"/>
                </a:lnTo>
                <a:cubicBezTo>
                  <a:pt x="507884" y="6614016"/>
                  <a:pt x="431296" y="6380817"/>
                  <a:pt x="364260" y="6142729"/>
                </a:cubicBezTo>
                <a:cubicBezTo>
                  <a:pt x="305974" y="5935370"/>
                  <a:pt x="262958" y="5723695"/>
                  <a:pt x="213071" y="5513923"/>
                </a:cubicBezTo>
                <a:cubicBezTo>
                  <a:pt x="211892" y="5502788"/>
                  <a:pt x="211299" y="5491601"/>
                  <a:pt x="211290" y="5480401"/>
                </a:cubicBezTo>
                <a:cubicBezTo>
                  <a:pt x="247814" y="5607635"/>
                  <a:pt x="276958" y="5719759"/>
                  <a:pt x="311446" y="5830359"/>
                </a:cubicBezTo>
                <a:cubicBezTo>
                  <a:pt x="401357" y="6118381"/>
                  <a:pt x="505060" y="6398531"/>
                  <a:pt x="622963" y="6670527"/>
                </a:cubicBezTo>
                <a:lnTo>
                  <a:pt x="710464" y="6858000"/>
                </a:lnTo>
                <a:lnTo>
                  <a:pt x="7529613" y="6858000"/>
                </a:ln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70" name="sketch line">
            <a:extLst>
              <a:ext uri="{FF2B5EF4-FFF2-40B4-BE49-F238E27FC236}">
                <a16:creationId xmlns:a16="http://schemas.microsoft.com/office/drawing/2014/main" id="{7BF11FC8-88BF-AFE0-933B-C6762DCFBF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17682" y="4043302"/>
            <a:ext cx="5303520" cy="18288"/>
          </a:xfrm>
          <a:custGeom>
            <a:avLst/>
            <a:gdLst>
              <a:gd name="connsiteX0" fmla="*/ 0 w 5303520"/>
              <a:gd name="connsiteY0" fmla="*/ 0 h 18288"/>
              <a:gd name="connsiteX1" fmla="*/ 556870 w 5303520"/>
              <a:gd name="connsiteY1" fmla="*/ 0 h 18288"/>
              <a:gd name="connsiteX2" fmla="*/ 1272845 w 5303520"/>
              <a:gd name="connsiteY2" fmla="*/ 0 h 18288"/>
              <a:gd name="connsiteX3" fmla="*/ 1882750 w 5303520"/>
              <a:gd name="connsiteY3" fmla="*/ 0 h 18288"/>
              <a:gd name="connsiteX4" fmla="*/ 2439619 w 5303520"/>
              <a:gd name="connsiteY4" fmla="*/ 0 h 18288"/>
              <a:gd name="connsiteX5" fmla="*/ 3155594 w 5303520"/>
              <a:gd name="connsiteY5" fmla="*/ 0 h 18288"/>
              <a:gd name="connsiteX6" fmla="*/ 3818534 w 5303520"/>
              <a:gd name="connsiteY6" fmla="*/ 0 h 18288"/>
              <a:gd name="connsiteX7" fmla="*/ 4481474 w 5303520"/>
              <a:gd name="connsiteY7" fmla="*/ 0 h 18288"/>
              <a:gd name="connsiteX8" fmla="*/ 5303520 w 5303520"/>
              <a:gd name="connsiteY8" fmla="*/ 0 h 18288"/>
              <a:gd name="connsiteX9" fmla="*/ 5303520 w 5303520"/>
              <a:gd name="connsiteY9" fmla="*/ 18288 h 18288"/>
              <a:gd name="connsiteX10" fmla="*/ 4746650 w 5303520"/>
              <a:gd name="connsiteY10" fmla="*/ 18288 h 18288"/>
              <a:gd name="connsiteX11" fmla="*/ 4242816 w 5303520"/>
              <a:gd name="connsiteY11" fmla="*/ 18288 h 18288"/>
              <a:gd name="connsiteX12" fmla="*/ 3526841 w 5303520"/>
              <a:gd name="connsiteY12" fmla="*/ 18288 h 18288"/>
              <a:gd name="connsiteX13" fmla="*/ 2969971 w 5303520"/>
              <a:gd name="connsiteY13" fmla="*/ 18288 h 18288"/>
              <a:gd name="connsiteX14" fmla="*/ 2253996 w 5303520"/>
              <a:gd name="connsiteY14" fmla="*/ 18288 h 18288"/>
              <a:gd name="connsiteX15" fmla="*/ 1484986 w 5303520"/>
              <a:gd name="connsiteY15" fmla="*/ 18288 h 18288"/>
              <a:gd name="connsiteX16" fmla="*/ 875081 w 5303520"/>
              <a:gd name="connsiteY16" fmla="*/ 18288 h 18288"/>
              <a:gd name="connsiteX17" fmla="*/ 0 w 5303520"/>
              <a:gd name="connsiteY17" fmla="*/ 18288 h 18288"/>
              <a:gd name="connsiteX18" fmla="*/ 0 w 530352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303520" h="18288" fill="none" extrusionOk="0">
                <a:moveTo>
                  <a:pt x="0" y="0"/>
                </a:moveTo>
                <a:cubicBezTo>
                  <a:pt x="191807" y="-19560"/>
                  <a:pt x="373092" y="14032"/>
                  <a:pt x="556870" y="0"/>
                </a:cubicBezTo>
                <a:cubicBezTo>
                  <a:pt x="740648" y="-14032"/>
                  <a:pt x="1109645" y="5886"/>
                  <a:pt x="1272845" y="0"/>
                </a:cubicBezTo>
                <a:cubicBezTo>
                  <a:pt x="1436045" y="-5886"/>
                  <a:pt x="1723352" y="-21940"/>
                  <a:pt x="1882750" y="0"/>
                </a:cubicBezTo>
                <a:cubicBezTo>
                  <a:pt x="2042148" y="21940"/>
                  <a:pt x="2308812" y="-23394"/>
                  <a:pt x="2439619" y="0"/>
                </a:cubicBezTo>
                <a:cubicBezTo>
                  <a:pt x="2570426" y="23394"/>
                  <a:pt x="2936980" y="-3315"/>
                  <a:pt x="3155594" y="0"/>
                </a:cubicBezTo>
                <a:cubicBezTo>
                  <a:pt x="3374208" y="3315"/>
                  <a:pt x="3528026" y="24519"/>
                  <a:pt x="3818534" y="0"/>
                </a:cubicBezTo>
                <a:cubicBezTo>
                  <a:pt x="4109042" y="-24519"/>
                  <a:pt x="4161759" y="-18720"/>
                  <a:pt x="4481474" y="0"/>
                </a:cubicBezTo>
                <a:cubicBezTo>
                  <a:pt x="4801189" y="18720"/>
                  <a:pt x="5011126" y="27308"/>
                  <a:pt x="5303520" y="0"/>
                </a:cubicBezTo>
                <a:cubicBezTo>
                  <a:pt x="5304050" y="6954"/>
                  <a:pt x="5304254" y="12839"/>
                  <a:pt x="5303520" y="18288"/>
                </a:cubicBezTo>
                <a:cubicBezTo>
                  <a:pt x="5132450" y="501"/>
                  <a:pt x="4953391" y="18714"/>
                  <a:pt x="4746650" y="18288"/>
                </a:cubicBezTo>
                <a:cubicBezTo>
                  <a:pt x="4539909" y="17863"/>
                  <a:pt x="4361261" y="7168"/>
                  <a:pt x="4242816" y="18288"/>
                </a:cubicBezTo>
                <a:cubicBezTo>
                  <a:pt x="4124371" y="29408"/>
                  <a:pt x="3754907" y="21026"/>
                  <a:pt x="3526841" y="18288"/>
                </a:cubicBezTo>
                <a:cubicBezTo>
                  <a:pt x="3298775" y="15550"/>
                  <a:pt x="3164473" y="3913"/>
                  <a:pt x="2969971" y="18288"/>
                </a:cubicBezTo>
                <a:cubicBezTo>
                  <a:pt x="2775469" y="32664"/>
                  <a:pt x="2608536" y="2050"/>
                  <a:pt x="2253996" y="18288"/>
                </a:cubicBezTo>
                <a:cubicBezTo>
                  <a:pt x="1899456" y="34526"/>
                  <a:pt x="1752044" y="28789"/>
                  <a:pt x="1484986" y="18288"/>
                </a:cubicBezTo>
                <a:cubicBezTo>
                  <a:pt x="1217928" y="7788"/>
                  <a:pt x="1060609" y="-4784"/>
                  <a:pt x="875081" y="18288"/>
                </a:cubicBezTo>
                <a:cubicBezTo>
                  <a:pt x="689553" y="41360"/>
                  <a:pt x="188846" y="25228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303520" h="18288" stroke="0" extrusionOk="0">
                <a:moveTo>
                  <a:pt x="0" y="0"/>
                </a:moveTo>
                <a:cubicBezTo>
                  <a:pt x="181149" y="2038"/>
                  <a:pt x="442175" y="-27591"/>
                  <a:pt x="609905" y="0"/>
                </a:cubicBezTo>
                <a:cubicBezTo>
                  <a:pt x="777636" y="27591"/>
                  <a:pt x="947554" y="-24271"/>
                  <a:pt x="1113739" y="0"/>
                </a:cubicBezTo>
                <a:cubicBezTo>
                  <a:pt x="1279924" y="24271"/>
                  <a:pt x="1721318" y="-30891"/>
                  <a:pt x="1882750" y="0"/>
                </a:cubicBezTo>
                <a:cubicBezTo>
                  <a:pt x="2044182" y="30891"/>
                  <a:pt x="2270822" y="-14002"/>
                  <a:pt x="2492654" y="0"/>
                </a:cubicBezTo>
                <a:cubicBezTo>
                  <a:pt x="2714486" y="14002"/>
                  <a:pt x="2822632" y="27292"/>
                  <a:pt x="3102559" y="0"/>
                </a:cubicBezTo>
                <a:cubicBezTo>
                  <a:pt x="3382487" y="-27292"/>
                  <a:pt x="3489743" y="-31235"/>
                  <a:pt x="3871570" y="0"/>
                </a:cubicBezTo>
                <a:cubicBezTo>
                  <a:pt x="4253397" y="31235"/>
                  <a:pt x="4301475" y="22800"/>
                  <a:pt x="4428439" y="0"/>
                </a:cubicBezTo>
                <a:cubicBezTo>
                  <a:pt x="4555403" y="-22800"/>
                  <a:pt x="5018410" y="43534"/>
                  <a:pt x="5303520" y="0"/>
                </a:cubicBezTo>
                <a:cubicBezTo>
                  <a:pt x="5302837" y="5414"/>
                  <a:pt x="5302800" y="12510"/>
                  <a:pt x="5303520" y="18288"/>
                </a:cubicBezTo>
                <a:cubicBezTo>
                  <a:pt x="5082751" y="18456"/>
                  <a:pt x="4993374" y="24100"/>
                  <a:pt x="4746650" y="18288"/>
                </a:cubicBezTo>
                <a:cubicBezTo>
                  <a:pt x="4499926" y="12477"/>
                  <a:pt x="4368648" y="-7187"/>
                  <a:pt x="4083710" y="18288"/>
                </a:cubicBezTo>
                <a:cubicBezTo>
                  <a:pt x="3798772" y="43763"/>
                  <a:pt x="3729434" y="5501"/>
                  <a:pt x="3473806" y="18288"/>
                </a:cubicBezTo>
                <a:cubicBezTo>
                  <a:pt x="3218178" y="31075"/>
                  <a:pt x="3056855" y="30003"/>
                  <a:pt x="2704795" y="18288"/>
                </a:cubicBezTo>
                <a:cubicBezTo>
                  <a:pt x="2352735" y="6573"/>
                  <a:pt x="2319447" y="29257"/>
                  <a:pt x="1935785" y="18288"/>
                </a:cubicBezTo>
                <a:cubicBezTo>
                  <a:pt x="1552123" y="7320"/>
                  <a:pt x="1532619" y="-467"/>
                  <a:pt x="1378915" y="18288"/>
                </a:cubicBezTo>
                <a:cubicBezTo>
                  <a:pt x="1225211" y="37043"/>
                  <a:pt x="1038692" y="34308"/>
                  <a:pt x="715975" y="18288"/>
                </a:cubicBezTo>
                <a:cubicBezTo>
                  <a:pt x="393258" y="2268"/>
                  <a:pt x="303768" y="26944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5DBED56-2342-0D7D-139B-B7576D00F456}"/>
              </a:ext>
            </a:extLst>
          </p:cNvPr>
          <p:cNvSpPr txBox="1"/>
          <p:nvPr/>
        </p:nvSpPr>
        <p:spPr>
          <a:xfrm>
            <a:off x="346267" y="195714"/>
            <a:ext cx="4420876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Before accepting Christ in my heart, I felt very sad because I have no father and my friends teased me about it. I felt that my life had no meaning in this world; my family took advantage of me. 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- Antoine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3B53A6-7BC5-6A0A-51C3-EAC149A09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6321" y="1499190"/>
            <a:ext cx="6259412" cy="370721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5600" b="1" kern="1200" dirty="0">
                <a:solidFill>
                  <a:srgbClr val="FCCF2B"/>
                </a:solidFill>
                <a:latin typeface="+mj-lt"/>
                <a:ea typeface="+mj-ea"/>
                <a:cs typeface="+mj-cs"/>
              </a:rPr>
              <a:t>Week 4: Bearing Witness to People </a:t>
            </a:r>
            <a:r>
              <a:rPr lang="en-US" sz="5600" b="1" dirty="0">
                <a:solidFill>
                  <a:srgbClr val="FCCF2B"/>
                </a:solidFill>
              </a:rPr>
              <a:t>Who Are Suffering</a:t>
            </a:r>
            <a:br>
              <a:rPr lang="en-US" sz="5600" b="1" kern="1200" dirty="0">
                <a:solidFill>
                  <a:srgbClr val="FCCF2B"/>
                </a:solidFill>
                <a:latin typeface="+mj-lt"/>
                <a:ea typeface="+mj-ea"/>
                <a:cs typeface="+mj-cs"/>
              </a:rPr>
            </a:br>
            <a:br>
              <a:rPr lang="en-US" sz="5600" b="1" kern="1200" dirty="0">
                <a:solidFill>
                  <a:srgbClr val="FCCF2B"/>
                </a:solidFill>
                <a:latin typeface="+mj-lt"/>
                <a:ea typeface="+mj-ea"/>
                <a:cs typeface="+mj-cs"/>
              </a:rPr>
            </a:br>
            <a:r>
              <a:rPr lang="en-US" sz="5600" dirty="0">
                <a:solidFill>
                  <a:srgbClr val="FCCF2B"/>
                </a:solidFill>
              </a:rPr>
              <a:t>1 Peter 4:7-19</a:t>
            </a:r>
            <a:endParaRPr lang="en-US" sz="5600" b="1" i="1" kern="1200" dirty="0">
              <a:solidFill>
                <a:srgbClr val="FCCF2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06389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8010046-27BE-78E3-78CC-6472052070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8" name="Rectangle 57">
            <a:extLst>
              <a:ext uri="{FF2B5EF4-FFF2-40B4-BE49-F238E27FC236}">
                <a16:creationId xmlns:a16="http://schemas.microsoft.com/office/drawing/2014/main" id="{CB169CFA-6232-5A13-A9E4-318F590877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0B71ABED-AEEE-1A66-38B4-450CAD4D6C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6068" y="320442"/>
            <a:ext cx="6572492" cy="6212748"/>
          </a:xfrm>
          <a:custGeom>
            <a:avLst/>
            <a:gdLst>
              <a:gd name="connsiteX0" fmla="*/ 0 w 6572492"/>
              <a:gd name="connsiteY0" fmla="*/ 0 h 6212748"/>
              <a:gd name="connsiteX1" fmla="*/ 2248593 w 6572492"/>
              <a:gd name="connsiteY1" fmla="*/ 0 h 6212748"/>
              <a:gd name="connsiteX2" fmla="*/ 2694770 w 6572492"/>
              <a:gd name="connsiteY2" fmla="*/ 0 h 6212748"/>
              <a:gd name="connsiteX3" fmla="*/ 2991094 w 6572492"/>
              <a:gd name="connsiteY3" fmla="*/ 0 h 6212748"/>
              <a:gd name="connsiteX4" fmla="*/ 6572492 w 6572492"/>
              <a:gd name="connsiteY4" fmla="*/ 0 h 6212748"/>
              <a:gd name="connsiteX5" fmla="*/ 6572492 w 6572492"/>
              <a:gd name="connsiteY5" fmla="*/ 2864954 h 6212748"/>
              <a:gd name="connsiteX6" fmla="*/ 3129047 w 6572492"/>
              <a:gd name="connsiteY6" fmla="*/ 6212748 h 6212748"/>
              <a:gd name="connsiteX7" fmla="*/ 2694770 w 6572492"/>
              <a:gd name="connsiteY7" fmla="*/ 6212748 h 6212748"/>
              <a:gd name="connsiteX8" fmla="*/ 2248593 w 6572492"/>
              <a:gd name="connsiteY8" fmla="*/ 6212748 h 6212748"/>
              <a:gd name="connsiteX9" fmla="*/ 0 w 6572492"/>
              <a:gd name="connsiteY9" fmla="*/ 6212748 h 621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572492" h="6212748">
                <a:moveTo>
                  <a:pt x="0" y="0"/>
                </a:moveTo>
                <a:lnTo>
                  <a:pt x="2248593" y="0"/>
                </a:lnTo>
                <a:lnTo>
                  <a:pt x="2694770" y="0"/>
                </a:lnTo>
                <a:lnTo>
                  <a:pt x="2991094" y="0"/>
                </a:lnTo>
                <a:lnTo>
                  <a:pt x="6572492" y="0"/>
                </a:lnTo>
                <a:lnTo>
                  <a:pt x="6572492" y="2864954"/>
                </a:lnTo>
                <a:lnTo>
                  <a:pt x="3129047" y="6212748"/>
                </a:lnTo>
                <a:lnTo>
                  <a:pt x="2694770" y="6212748"/>
                </a:lnTo>
                <a:lnTo>
                  <a:pt x="2248593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0" name="Right Triangle 59">
            <a:extLst>
              <a:ext uri="{FF2B5EF4-FFF2-40B4-BE49-F238E27FC236}">
                <a16:creationId xmlns:a16="http://schemas.microsoft.com/office/drawing/2014/main" id="{A435681E-D14F-1F7B-0E5F-FFA733923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149DF99C-2B5F-7451-E31F-E7DCA2F4A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EC9EA5-5C1C-3DAE-C8B6-3EFA012F8B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6069" y="723299"/>
            <a:ext cx="6250758" cy="3672931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Peter: </a:t>
            </a:r>
            <a:b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</a:t>
            </a:r>
            <a:b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Failed Disciple </a:t>
            </a:r>
            <a:b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</a:t>
            </a:r>
            <a:b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Faithful Witness</a:t>
            </a:r>
          </a:p>
        </p:txBody>
      </p:sp>
      <p:pic>
        <p:nvPicPr>
          <p:cNvPr id="6" name="image1.png" descr="A logo with yellow wheat ears&#10;&#10;AI-generated content may be incorrect.">
            <a:extLst>
              <a:ext uri="{FF2B5EF4-FFF2-40B4-BE49-F238E27FC236}">
                <a16:creationId xmlns:a16="http://schemas.microsoft.com/office/drawing/2014/main" id="{2C1D1C80-10D2-1B36-2CE1-70568BCBFDCF}"/>
              </a:ext>
            </a:extLst>
          </p:cNvPr>
          <p:cNvPicPr/>
          <p:nvPr/>
        </p:nvPicPr>
        <p:blipFill>
          <a:blip r:embed="rId2"/>
          <a:srcRect r="1144" b="2"/>
          <a:stretch>
            <a:fillRect/>
          </a:stretch>
        </p:blipFill>
        <p:spPr>
          <a:xfrm>
            <a:off x="779143" y="5142970"/>
            <a:ext cx="1459852" cy="934406"/>
          </a:xfrm>
          <a:prstGeom prst="rect">
            <a:avLst/>
          </a:prstGeom>
        </p:spPr>
      </p:pic>
      <p:pic>
        <p:nvPicPr>
          <p:cNvPr id="5" name="Picture 4" descr="A group of people in water">
            <a:extLst>
              <a:ext uri="{FF2B5EF4-FFF2-40B4-BE49-F238E27FC236}">
                <a16:creationId xmlns:a16="http://schemas.microsoft.com/office/drawing/2014/main" id="{2E68229C-A89D-6811-0E66-0E8B043ECF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" b="8274"/>
          <a:stretch>
            <a:fillRect/>
          </a:stretch>
        </p:blipFill>
        <p:spPr>
          <a:xfrm>
            <a:off x="829498" y="809765"/>
            <a:ext cx="4278847" cy="2933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706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Custom 6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0F2B71"/>
      </a:accent2>
      <a:accent3>
        <a:srgbClr val="196B24"/>
      </a:accent3>
      <a:accent4>
        <a:srgbClr val="0F2B71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245</Words>
  <Application>Microsoft Office PowerPoint</Application>
  <PresentationFormat>Widescreen</PresentationFormat>
  <Paragraphs>16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Peter:  From  Failed Disciple  To Faithful Witness</vt:lpstr>
      <vt:lpstr>Week 4: Bearing Witness to People Who Are Suffering  1 Peter 4:7-19</vt:lpstr>
      <vt:lpstr>PowerPoint Presentation</vt:lpstr>
      <vt:lpstr>PowerPoint Presentation</vt:lpstr>
      <vt:lpstr>PowerPoint Presentation</vt:lpstr>
      <vt:lpstr>Week 4: Bearing Witness to People Who Are Suffering  1 Peter 4:7-19</vt:lpstr>
      <vt:lpstr>Peter:  From  Failed Disciple  To Faithful Witness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Bill Kirkemo</dc:creator>
  <cp:lastModifiedBy>Bill Kirkemo</cp:lastModifiedBy>
  <cp:revision>10</cp:revision>
  <dcterms:created xsi:type="dcterms:W3CDTF">2025-06-06T16:17:08Z</dcterms:created>
  <dcterms:modified xsi:type="dcterms:W3CDTF">2025-07-16T16:04:33Z</dcterms:modified>
</cp:coreProperties>
</file>