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Comforta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forta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954d1c99b_0_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954d1c99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64950" y="870300"/>
            <a:ext cx="7242600" cy="840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 u="sng"/>
              <a:t>Bible Memory Puzzle Instructions:</a:t>
            </a:r>
            <a:endParaRPr b="1" sz="3200" u="sng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Print the following page. Option: Print 2 copies and leave one copy intact so kids can see what the completed puzzle should look like. 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Cut the page into 6-15 pieces.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Scramble the pieces and encourage kids to assemble the puzzle.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When completed, have the kids read the verse out loud.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384450" y="0"/>
            <a:ext cx="7000500" cy="9981000"/>
          </a:xfrm>
          <a:prstGeom prst="rect">
            <a:avLst/>
          </a:prstGeom>
          <a:solidFill>
            <a:srgbClr val="0F2B7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0" name="Google Shape;60;p14" title="JFHP_Icon_Online_Yellow_Transparency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9213" y="168213"/>
            <a:ext cx="5773965" cy="972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385950" y="576600"/>
            <a:ext cx="7000500" cy="890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Again Jesus said, “Peace be with you! As the Father has sent me, I am sending you.”</a:t>
            </a:r>
            <a:endParaRPr b="1" sz="5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John 20:21</a:t>
            </a:r>
            <a:endParaRPr b="1" sz="5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