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10058400" cx="7772400"/>
  <p:notesSz cx="6858000" cy="9144000"/>
  <p:embeddedFontLst>
    <p:embeddedFont>
      <p:font typeface="Comfortaa"/>
      <p:regular r:id="rId8"/>
      <p:bold r:id="rId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3168">
          <p15:clr>
            <a:srgbClr val="747775"/>
          </p15:clr>
        </p15:guide>
        <p15:guide id="2" pos="2448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3168" orient="horz"/>
        <p:guide pos="244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Comfortaa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font" Target="fonts/Comfortaa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6954d1c99b_0_4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6954d1c99b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6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title"/>
          </p:nvPr>
        </p:nvSpPr>
        <p:spPr>
          <a:xfrm>
            <a:off x="264950" y="870300"/>
            <a:ext cx="7242600" cy="840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200" u="sng"/>
              <a:t>Bible Memory Puzzle Instructions:</a:t>
            </a:r>
            <a:endParaRPr b="1" sz="3200" u="sng"/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AutoNum type="arabicPeriod"/>
            </a:pPr>
            <a:r>
              <a:rPr lang="en"/>
              <a:t>Print the following page. Option: Print 2 copies and leave one copy intact so kids can see what the completed puzzle should look like. </a:t>
            </a:r>
            <a:endParaRPr/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AutoNum type="arabicPeriod"/>
            </a:pPr>
            <a:r>
              <a:rPr lang="en"/>
              <a:t>Cut the page into 6-15 pieces.</a:t>
            </a:r>
            <a:endParaRPr/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AutoNum type="arabicPeriod"/>
            </a:pPr>
            <a:r>
              <a:rPr lang="en"/>
              <a:t>Scramble the pieces and encourage kids to assemble the puzzle.</a:t>
            </a:r>
            <a:endParaRPr/>
          </a:p>
          <a:p>
            <a:pPr indent="-406400" lvl="0" marL="457200" rtl="0" algn="l">
              <a:spcBef>
                <a:spcPts val="0"/>
              </a:spcBef>
              <a:spcAft>
                <a:spcPts val="0"/>
              </a:spcAft>
              <a:buSzPts val="2800"/>
              <a:buAutoNum type="arabicPeriod"/>
            </a:pPr>
            <a:r>
              <a:rPr lang="en"/>
              <a:t>When completed, have the kids read the verse out loud. </a:t>
            </a:r>
            <a:endParaRPr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/>
          <p:nvPr/>
        </p:nvSpPr>
        <p:spPr>
          <a:xfrm>
            <a:off x="384450" y="0"/>
            <a:ext cx="7000500" cy="9981000"/>
          </a:xfrm>
          <a:prstGeom prst="rect">
            <a:avLst/>
          </a:prstGeom>
          <a:solidFill>
            <a:srgbClr val="0F2B7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60" name="Google Shape;60;p14" title="JFHP_Icon_Online_Yellow_Transparency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9213" y="168213"/>
            <a:ext cx="5773965" cy="9721975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14"/>
          <p:cNvSpPr txBox="1"/>
          <p:nvPr/>
        </p:nvSpPr>
        <p:spPr>
          <a:xfrm>
            <a:off x="385950" y="576600"/>
            <a:ext cx="7000500" cy="89052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600">
                <a:solidFill>
                  <a:srgbClr val="FFFFFF"/>
                </a:solidFill>
                <a:latin typeface="Comfortaa"/>
                <a:ea typeface="Comfortaa"/>
                <a:cs typeface="Comfortaa"/>
                <a:sym typeface="Comfortaa"/>
              </a:rPr>
              <a:t>Again Jesus said, “Peace be with you! As the Father has sent me, I am sending you.”</a:t>
            </a:r>
            <a:endParaRPr b="1" sz="5600">
              <a:solidFill>
                <a:srgbClr val="FFFFFF"/>
              </a:solidFill>
              <a:latin typeface="Comfortaa"/>
              <a:ea typeface="Comfortaa"/>
              <a:cs typeface="Comfortaa"/>
              <a:sym typeface="Comfortaa"/>
            </a:endParaRPr>
          </a:p>
          <a:p>
            <a:pPr indent="0" lvl="0" marL="0" rtl="0"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5600">
                <a:solidFill>
                  <a:srgbClr val="FFFFFF"/>
                </a:solidFill>
                <a:latin typeface="Comfortaa"/>
                <a:ea typeface="Comfortaa"/>
                <a:cs typeface="Comfortaa"/>
                <a:sym typeface="Comfortaa"/>
              </a:rPr>
              <a:t>John 20:21</a:t>
            </a:r>
            <a:endParaRPr b="1" sz="5600">
              <a:solidFill>
                <a:srgbClr val="FFFFFF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