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Poppins"/>
      <p:regular r:id="rId21"/>
      <p:bold r:id="rId22"/>
      <p:italic r:id="rId23"/>
      <p:boldItalic r:id="rId24"/>
    </p:embeddedFont>
    <p:embeddedFont>
      <p:font typeface="Urbanist Medium"/>
      <p:regular r:id="rId25"/>
      <p:bold r:id="rId26"/>
      <p:italic r:id="rId27"/>
      <p:boldItalic r:id="rId28"/>
    </p:embeddedFont>
    <p:embeddedFont>
      <p:font typeface="Urbanist"/>
      <p:regular r:id="rId29"/>
      <p:bold r:id="rId30"/>
      <p:italic r:id="rId31"/>
      <p:boldItalic r:id="rId32"/>
    </p:embeddedFont>
    <p:embeddedFont>
      <p:font typeface="Poppins SemiBold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Urbanist-italic.fntdata"/><Relationship Id="rId30" Type="http://schemas.openxmlformats.org/officeDocument/2006/relationships/font" Target="fonts/Urbanist-bold.fntdata"/><Relationship Id="rId33" Type="http://schemas.openxmlformats.org/officeDocument/2006/relationships/font" Target="fonts/PoppinsSemiBold-regular.fntdata"/><Relationship Id="rId32" Type="http://schemas.openxmlformats.org/officeDocument/2006/relationships/font" Target="fonts/Urbanist-boldItalic.fntdata"/><Relationship Id="rId35" Type="http://schemas.openxmlformats.org/officeDocument/2006/relationships/font" Target="fonts/PoppinsSemiBold-italic.fntdata"/><Relationship Id="rId34" Type="http://schemas.openxmlformats.org/officeDocument/2006/relationships/font" Target="fonts/PoppinsSemiBold-bold.fntdata"/><Relationship Id="rId36" Type="http://schemas.openxmlformats.org/officeDocument/2006/relationships/font" Target="fonts/PoppinsSemiBold-boldItalic.fntdata"/><Relationship Id="rId20" Type="http://schemas.openxmlformats.org/officeDocument/2006/relationships/slide" Target="slides/slide15.xml"/><Relationship Id="rId22" Type="http://schemas.openxmlformats.org/officeDocument/2006/relationships/font" Target="fonts/Poppins-bold.fntdata"/><Relationship Id="rId21" Type="http://schemas.openxmlformats.org/officeDocument/2006/relationships/font" Target="fonts/Poppins-regular.fntdata"/><Relationship Id="rId24" Type="http://schemas.openxmlformats.org/officeDocument/2006/relationships/font" Target="fonts/Poppins-boldItalic.fntdata"/><Relationship Id="rId23" Type="http://schemas.openxmlformats.org/officeDocument/2006/relationships/font" Target="fonts/Poppins-italic.fntdata"/><Relationship Id="rId26" Type="http://schemas.openxmlformats.org/officeDocument/2006/relationships/font" Target="fonts/UrbanistMedium-bold.fntdata"/><Relationship Id="rId25" Type="http://schemas.openxmlformats.org/officeDocument/2006/relationships/font" Target="fonts/UrbanistMedium-regular.fntdata"/><Relationship Id="rId28" Type="http://schemas.openxmlformats.org/officeDocument/2006/relationships/font" Target="fonts/UrbanistMedium-boldItalic.fntdata"/><Relationship Id="rId27" Type="http://schemas.openxmlformats.org/officeDocument/2006/relationships/font" Target="fonts/UrbanistMedium-italic.fntdata"/><Relationship Id="rId29" Type="http://schemas.openxmlformats.org/officeDocument/2006/relationships/font" Target="fonts/Urbanist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67c7ff8b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67c7ff8b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67c7ff8b33_0_5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367c7ff8b33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67c7ff8b33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67c7ff8b33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367c7ff8b33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367c7ff8b33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67c7ff8b33_0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67c7ff8b33_0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67cb70417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67cb70417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367c7ff8b33_0_8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367c7ff8b33_0_8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67c7ff8b3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367c7ff8b3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67c7ff8b33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367c7ff8b3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67c7ff8b33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367c7ff8b33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67c7ff8b33_0_8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367c7ff8b33_0_8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67cb7041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367cb7041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67c7ff8b33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67c7ff8b33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67c7ff8b33_0_1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67c7ff8b33_0_1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67c7ff8b33_0_1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367c7ff8b33_0_1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Alt 1">
  <p:cSld name="BLANK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title"/>
          </p:nvPr>
        </p:nvSpPr>
        <p:spPr>
          <a:xfrm>
            <a:off x="3236625" y="837723"/>
            <a:ext cx="5622600" cy="22752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10" name="Google Shape;10;p2"/>
          <p:cNvSpPr/>
          <p:nvPr/>
        </p:nvSpPr>
        <p:spPr>
          <a:xfrm flipH="1">
            <a:off x="1350050" y="2493850"/>
            <a:ext cx="2836800" cy="2649600"/>
          </a:xfrm>
          <a:prstGeom prst="pie">
            <a:avLst>
              <a:gd fmla="val 21585343" name="adj1"/>
              <a:gd fmla="val 540870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1" name="Google Shape;11;p2"/>
          <p:cNvSpPr/>
          <p:nvPr/>
        </p:nvSpPr>
        <p:spPr>
          <a:xfrm flipH="1" rot="5400000">
            <a:off x="5850" y="3807650"/>
            <a:ext cx="2688900" cy="27006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2768400" cy="2699100"/>
          </a:xfrm>
          <a:prstGeom prst="round1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-100" y="2699025"/>
            <a:ext cx="1653900" cy="1114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653900" y="2701600"/>
            <a:ext cx="1114500" cy="1114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3236625" y="3183150"/>
            <a:ext cx="5430300" cy="63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6" name="Google Shape;16;p2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2">
  <p:cSld name="BLANK_1_1_1_1_1_1_1_1_1_1_1_2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/>
          <p:nvPr/>
        </p:nvSpPr>
        <p:spPr>
          <a:xfrm>
            <a:off x="4902225" y="2293759"/>
            <a:ext cx="2868000" cy="28575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01" name="Google Shape;101;p11"/>
          <p:cNvSpPr/>
          <p:nvPr/>
        </p:nvSpPr>
        <p:spPr>
          <a:xfrm rot="5400000">
            <a:off x="7720466" y="2360662"/>
            <a:ext cx="2851800" cy="2718000"/>
          </a:xfrm>
          <a:prstGeom prst="pie">
            <a:avLst>
              <a:gd fmla="val 0" name="adj1"/>
              <a:gd fmla="val 5398959" name="adj2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02" name="Google Shape;102;p11"/>
          <p:cNvSpPr/>
          <p:nvPr/>
        </p:nvSpPr>
        <p:spPr>
          <a:xfrm>
            <a:off x="6345359" y="7875"/>
            <a:ext cx="2791200" cy="1233000"/>
          </a:xfrm>
          <a:prstGeom prst="rect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03" name="Google Shape;103;p11"/>
          <p:cNvSpPr txBox="1"/>
          <p:nvPr>
            <p:ph idx="1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4" name="Google Shape;104;p11"/>
          <p:cNvSpPr/>
          <p:nvPr>
            <p:ph idx="2" type="pic"/>
          </p:nvPr>
        </p:nvSpPr>
        <p:spPr>
          <a:xfrm>
            <a:off x="6335600" y="1231675"/>
            <a:ext cx="2808600" cy="2498700"/>
          </a:xfrm>
          <a:prstGeom prst="round1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105" name="Google Shape;105;p11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06" name="Google Shape;106;p11"/>
          <p:cNvSpPr txBox="1"/>
          <p:nvPr>
            <p:ph idx="3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07" name="Google Shape;107;p11"/>
          <p:cNvSpPr txBox="1"/>
          <p:nvPr>
            <p:ph idx="4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08" name="Google Shape;108;p11"/>
          <p:cNvSpPr txBox="1"/>
          <p:nvPr>
            <p:ph idx="5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09" name="Google Shape;109;p11"/>
          <p:cNvSpPr txBox="1"/>
          <p:nvPr>
            <p:ph idx="6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0" name="Google Shape;110;p11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3">
  <p:cSld name="BLANK_1_1_1_1_1_1_1_1_1_1_1_2_1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2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13" name="Google Shape;113;p12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grpSp>
        <p:nvGrpSpPr>
          <p:cNvPr id="114" name="Google Shape;114;p12"/>
          <p:cNvGrpSpPr/>
          <p:nvPr/>
        </p:nvGrpSpPr>
        <p:grpSpPr>
          <a:xfrm>
            <a:off x="6324521" y="8900"/>
            <a:ext cx="2848500" cy="6539200"/>
            <a:chOff x="6324521" y="8900"/>
            <a:chExt cx="2848500" cy="6539200"/>
          </a:xfrm>
        </p:grpSpPr>
        <p:sp>
          <p:nvSpPr>
            <p:cNvPr id="115" name="Google Shape;115;p12"/>
            <p:cNvSpPr/>
            <p:nvPr/>
          </p:nvSpPr>
          <p:spPr>
            <a:xfrm rot="10800000">
              <a:off x="6362475" y="8900"/>
              <a:ext cx="2772600" cy="3700500"/>
            </a:xfrm>
            <a:prstGeom prst="round2SameRect">
              <a:avLst>
                <a:gd fmla="val 50000" name="adj1"/>
                <a:gd fmla="val 0" name="adj2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sp>
          <p:nvSpPr>
            <p:cNvPr id="116" name="Google Shape;116;p12"/>
            <p:cNvSpPr/>
            <p:nvPr/>
          </p:nvSpPr>
          <p:spPr>
            <a:xfrm flipH="1" rot="5400000">
              <a:off x="6319275" y="3734100"/>
              <a:ext cx="2820300" cy="2807700"/>
            </a:xfrm>
            <a:prstGeom prst="pie">
              <a:avLst>
                <a:gd fmla="val 16192689" name="adj1"/>
                <a:gd fmla="val 4945" name="adj2"/>
              </a:avLst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sp>
          <p:nvSpPr>
            <p:cNvPr id="117" name="Google Shape;117;p12"/>
            <p:cNvSpPr/>
            <p:nvPr/>
          </p:nvSpPr>
          <p:spPr>
            <a:xfrm flipH="1">
              <a:off x="6324521" y="2295469"/>
              <a:ext cx="2848500" cy="2847300"/>
            </a:xfrm>
            <a:prstGeom prst="pie">
              <a:avLst>
                <a:gd fmla="val 21590006" name="adj1"/>
                <a:gd fmla="val 5408708" name="adj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</p:grpSp>
      <p:sp>
        <p:nvSpPr>
          <p:cNvPr id="118" name="Google Shape;118;p12"/>
          <p:cNvSpPr txBox="1"/>
          <p:nvPr>
            <p:ph idx="3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9" name="Google Shape;119;p12"/>
          <p:cNvSpPr/>
          <p:nvPr>
            <p:ph idx="4" type="pic"/>
          </p:nvPr>
        </p:nvSpPr>
        <p:spPr>
          <a:xfrm rot="10800000">
            <a:off x="6324525" y="0"/>
            <a:ext cx="2819400" cy="37158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sp>
      <p:sp>
        <p:nvSpPr>
          <p:cNvPr id="120" name="Google Shape;120;p12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21" name="Google Shape;121;p12"/>
          <p:cNvSpPr txBox="1"/>
          <p:nvPr>
            <p:ph idx="5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2" name="Google Shape;122;p12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4">
  <p:cSld name="BLANK_1_1_1_1_1_1_1_1_1_1_1_2_1_1_1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/>
          <p:nvPr/>
        </p:nvSpPr>
        <p:spPr>
          <a:xfrm>
            <a:off x="7780000" y="10200"/>
            <a:ext cx="1353900" cy="14175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25" name="Google Shape;125;p13"/>
          <p:cNvSpPr/>
          <p:nvPr/>
        </p:nvSpPr>
        <p:spPr>
          <a:xfrm rot="-5400000">
            <a:off x="4934200" y="10025"/>
            <a:ext cx="2845800" cy="28356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26" name="Google Shape;126;p13"/>
          <p:cNvSpPr txBox="1"/>
          <p:nvPr>
            <p:ph idx="1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3"/>
          <p:cNvSpPr/>
          <p:nvPr>
            <p:ph idx="2" type="pic"/>
          </p:nvPr>
        </p:nvSpPr>
        <p:spPr>
          <a:xfrm>
            <a:off x="6355775" y="1418625"/>
            <a:ext cx="2788200" cy="3725100"/>
          </a:xfrm>
          <a:prstGeom prst="round2Diag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sp>
      <p:sp>
        <p:nvSpPr>
          <p:cNvPr id="128" name="Google Shape;128;p13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29" name="Google Shape;129;p13"/>
          <p:cNvSpPr txBox="1"/>
          <p:nvPr>
            <p:ph idx="3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30" name="Google Shape;130;p13"/>
          <p:cNvSpPr txBox="1"/>
          <p:nvPr>
            <p:ph idx="4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31" name="Google Shape;131;p13"/>
          <p:cNvSpPr txBox="1"/>
          <p:nvPr>
            <p:ph idx="5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32" name="Google Shape;132;p13"/>
          <p:cNvSpPr txBox="1"/>
          <p:nvPr>
            <p:ph idx="6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3" name="Google Shape;133;p13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5">
  <p:cSld name="CUSTOM_7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/>
          <p:nvPr>
            <p:ph idx="1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6" name="Google Shape;136;p14"/>
          <p:cNvSpPr/>
          <p:nvPr/>
        </p:nvSpPr>
        <p:spPr>
          <a:xfrm flipH="1" rot="10800000">
            <a:off x="7069375" y="3760875"/>
            <a:ext cx="1359600" cy="13725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37" name="Google Shape;137;p14"/>
          <p:cNvSpPr/>
          <p:nvPr/>
        </p:nvSpPr>
        <p:spPr>
          <a:xfrm flipH="1" rot="10800000">
            <a:off x="7760700" y="3760875"/>
            <a:ext cx="1372200" cy="13725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38" name="Google Shape;138;p14"/>
          <p:cNvSpPr/>
          <p:nvPr/>
        </p:nvSpPr>
        <p:spPr>
          <a:xfrm>
            <a:off x="6364300" y="3759200"/>
            <a:ext cx="1396500" cy="138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39" name="Google Shape;139;p14"/>
          <p:cNvSpPr/>
          <p:nvPr>
            <p:ph idx="2" type="pic"/>
          </p:nvPr>
        </p:nvSpPr>
        <p:spPr>
          <a:xfrm rot="10800000">
            <a:off x="6364225" y="0"/>
            <a:ext cx="2784600" cy="3775800"/>
          </a:xfrm>
          <a:prstGeom prst="round1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140" name="Google Shape;140;p14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6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41" name="Google Shape;141;p14"/>
          <p:cNvSpPr txBox="1"/>
          <p:nvPr>
            <p:ph idx="3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42" name="Google Shape;142;p14"/>
          <p:cNvSpPr txBox="1"/>
          <p:nvPr>
            <p:ph idx="4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3" name="Google Shape;143;p14"/>
          <p:cNvSpPr txBox="1"/>
          <p:nvPr>
            <p:ph idx="5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4" name="Google Shape;144;p14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6">
  <p:cSld name="CUSTOM_8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7" name="Google Shape;147;p15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8" name="Google Shape;148;p15"/>
          <p:cNvSpPr/>
          <p:nvPr/>
        </p:nvSpPr>
        <p:spPr>
          <a:xfrm flipH="1">
            <a:off x="7723050" y="2475750"/>
            <a:ext cx="2828100" cy="2657700"/>
          </a:xfrm>
          <a:prstGeom prst="pie">
            <a:avLst>
              <a:gd fmla="val 0" name="adj1"/>
              <a:gd fmla="val 5408708" name="adj2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49" name="Google Shape;149;p15"/>
          <p:cNvSpPr/>
          <p:nvPr/>
        </p:nvSpPr>
        <p:spPr>
          <a:xfrm flipH="1" rot="5400000">
            <a:off x="6370150" y="3807650"/>
            <a:ext cx="2688900" cy="27006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0" name="Google Shape;150;p15"/>
          <p:cNvSpPr txBox="1"/>
          <p:nvPr>
            <p:ph idx="3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1" name="Google Shape;151;p15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4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52" name="Google Shape;152;p15"/>
          <p:cNvSpPr txBox="1"/>
          <p:nvPr>
            <p:ph idx="4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3" name="Google Shape;153;p15"/>
          <p:cNvSpPr/>
          <p:nvPr/>
        </p:nvSpPr>
        <p:spPr>
          <a:xfrm>
            <a:off x="6375075" y="10125"/>
            <a:ext cx="2757600" cy="3794400"/>
          </a:xfrm>
          <a:prstGeom prst="round2DiagRect">
            <a:avLst>
              <a:gd fmla="val 50000" name="adj1"/>
              <a:gd fmla="val 0" name="adj2"/>
            </a:avLst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4" name="Google Shape;154;p15"/>
          <p:cNvSpPr txBox="1"/>
          <p:nvPr>
            <p:ph idx="5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5" name="Google Shape;155;p15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7">
  <p:cSld name="CUSTOM_8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/>
          <p:nvPr/>
        </p:nvSpPr>
        <p:spPr>
          <a:xfrm>
            <a:off x="4902225" y="2293759"/>
            <a:ext cx="2868000" cy="28575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8" name="Google Shape;158;p16"/>
          <p:cNvSpPr/>
          <p:nvPr/>
        </p:nvSpPr>
        <p:spPr>
          <a:xfrm rot="5400000">
            <a:off x="7720466" y="2360662"/>
            <a:ext cx="2851800" cy="2718000"/>
          </a:xfrm>
          <a:prstGeom prst="pie">
            <a:avLst>
              <a:gd fmla="val 0" name="adj1"/>
              <a:gd fmla="val 5398959" name="adj2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9" name="Google Shape;159;p16"/>
          <p:cNvSpPr/>
          <p:nvPr/>
        </p:nvSpPr>
        <p:spPr>
          <a:xfrm>
            <a:off x="6345359" y="7875"/>
            <a:ext cx="2791200" cy="1233000"/>
          </a:xfrm>
          <a:prstGeom prst="rect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60" name="Google Shape;160;p16"/>
          <p:cNvSpPr txBox="1"/>
          <p:nvPr>
            <p:ph idx="1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1" name="Google Shape;161;p16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62" name="Google Shape;162;p16"/>
          <p:cNvSpPr txBox="1"/>
          <p:nvPr>
            <p:ph idx="2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63" name="Google Shape;163;p16"/>
          <p:cNvSpPr txBox="1"/>
          <p:nvPr>
            <p:ph idx="3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64" name="Google Shape;164;p16"/>
          <p:cNvSpPr txBox="1"/>
          <p:nvPr>
            <p:ph idx="4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65" name="Google Shape;165;p16"/>
          <p:cNvSpPr txBox="1"/>
          <p:nvPr>
            <p:ph idx="5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66" name="Google Shape;166;p16"/>
          <p:cNvSpPr/>
          <p:nvPr/>
        </p:nvSpPr>
        <p:spPr>
          <a:xfrm>
            <a:off x="6345359" y="1240774"/>
            <a:ext cx="2801400" cy="2479800"/>
          </a:xfrm>
          <a:prstGeom prst="round1Rect">
            <a:avLst>
              <a:gd fmla="val 50000" name="adj"/>
            </a:avLst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67" name="Google Shape;167;p16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8">
  <p:cSld name="CUSTOM_8_1_1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70" name="Google Shape;170;p17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71" name="Google Shape;171;p17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grpSp>
        <p:nvGrpSpPr>
          <p:cNvPr id="172" name="Google Shape;172;p17"/>
          <p:cNvGrpSpPr/>
          <p:nvPr/>
        </p:nvGrpSpPr>
        <p:grpSpPr>
          <a:xfrm>
            <a:off x="6324521" y="8900"/>
            <a:ext cx="2848500" cy="6539200"/>
            <a:chOff x="6324521" y="8900"/>
            <a:chExt cx="2848500" cy="6539200"/>
          </a:xfrm>
        </p:grpSpPr>
        <p:sp>
          <p:nvSpPr>
            <p:cNvPr id="173" name="Google Shape;173;p17"/>
            <p:cNvSpPr/>
            <p:nvPr/>
          </p:nvSpPr>
          <p:spPr>
            <a:xfrm rot="10800000">
              <a:off x="6362475" y="8900"/>
              <a:ext cx="2772600" cy="3700500"/>
            </a:xfrm>
            <a:prstGeom prst="round2SameRect">
              <a:avLst>
                <a:gd fmla="val 50000" name="adj1"/>
                <a:gd fmla="val 0" name="adj2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sp>
          <p:nvSpPr>
            <p:cNvPr id="174" name="Google Shape;174;p17"/>
            <p:cNvSpPr/>
            <p:nvPr/>
          </p:nvSpPr>
          <p:spPr>
            <a:xfrm flipH="1" rot="5400000">
              <a:off x="6319275" y="3734100"/>
              <a:ext cx="2820300" cy="2807700"/>
            </a:xfrm>
            <a:prstGeom prst="pie">
              <a:avLst>
                <a:gd fmla="val 16192689" name="adj1"/>
                <a:gd fmla="val 4945" name="adj2"/>
              </a:avLst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sp>
          <p:nvSpPr>
            <p:cNvPr id="175" name="Google Shape;175;p17"/>
            <p:cNvSpPr/>
            <p:nvPr/>
          </p:nvSpPr>
          <p:spPr>
            <a:xfrm flipH="1">
              <a:off x="6324521" y="2295469"/>
              <a:ext cx="2848500" cy="2847300"/>
            </a:xfrm>
            <a:prstGeom prst="pie">
              <a:avLst>
                <a:gd fmla="val 21590006" name="adj1"/>
                <a:gd fmla="val 5408708" name="adj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</p:grpSp>
      <p:sp>
        <p:nvSpPr>
          <p:cNvPr id="176" name="Google Shape;176;p17"/>
          <p:cNvSpPr txBox="1"/>
          <p:nvPr>
            <p:ph idx="4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7" name="Google Shape;177;p17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78" name="Google Shape;178;p17"/>
          <p:cNvSpPr txBox="1"/>
          <p:nvPr>
            <p:ph idx="5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79" name="Google Shape;179;p17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9">
  <p:cSld name="CUSTOM_8_1_1_1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82" name="Google Shape;182;p18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83" name="Google Shape;183;p18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4" name="Google Shape;184;p18"/>
          <p:cNvSpPr/>
          <p:nvPr/>
        </p:nvSpPr>
        <p:spPr>
          <a:xfrm>
            <a:off x="7780000" y="10200"/>
            <a:ext cx="1353900" cy="14175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85" name="Google Shape;185;p18"/>
          <p:cNvSpPr/>
          <p:nvPr/>
        </p:nvSpPr>
        <p:spPr>
          <a:xfrm rot="-5400000">
            <a:off x="4934200" y="10025"/>
            <a:ext cx="2845800" cy="28356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86" name="Google Shape;186;p18"/>
          <p:cNvSpPr txBox="1"/>
          <p:nvPr>
            <p:ph idx="4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87" name="Google Shape;187;p18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88" name="Google Shape;188;p18"/>
          <p:cNvSpPr txBox="1"/>
          <p:nvPr>
            <p:ph idx="5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89" name="Google Shape;189;p18"/>
          <p:cNvSpPr/>
          <p:nvPr/>
        </p:nvSpPr>
        <p:spPr>
          <a:xfrm>
            <a:off x="6366275" y="1427825"/>
            <a:ext cx="2768100" cy="3705300"/>
          </a:xfrm>
          <a:prstGeom prst="round2DiagRect">
            <a:avLst>
              <a:gd fmla="val 50000" name="adj1"/>
              <a:gd fmla="val 0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90" name="Google Shape;190;p18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10">
  <p:cSld name="CUSTOM_8_1_1_1_1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3" name="Google Shape;193;p19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4" name="Google Shape;194;p19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95" name="Google Shape;195;p19"/>
          <p:cNvSpPr txBox="1"/>
          <p:nvPr>
            <p:ph idx="4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96" name="Google Shape;196;p19"/>
          <p:cNvSpPr/>
          <p:nvPr/>
        </p:nvSpPr>
        <p:spPr>
          <a:xfrm flipH="1" rot="10800000">
            <a:off x="7069375" y="3773775"/>
            <a:ext cx="1359600" cy="13596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97" name="Google Shape;197;p19"/>
          <p:cNvSpPr/>
          <p:nvPr/>
        </p:nvSpPr>
        <p:spPr>
          <a:xfrm flipH="1" rot="10800000">
            <a:off x="7760700" y="3773775"/>
            <a:ext cx="1372200" cy="13596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98" name="Google Shape;198;p19"/>
          <p:cNvSpPr/>
          <p:nvPr/>
        </p:nvSpPr>
        <p:spPr>
          <a:xfrm>
            <a:off x="6364300" y="3759200"/>
            <a:ext cx="1396500" cy="138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99" name="Google Shape;199;p19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6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200" name="Google Shape;200;p19"/>
          <p:cNvSpPr txBox="1"/>
          <p:nvPr>
            <p:ph idx="5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01" name="Google Shape;201;p19"/>
          <p:cNvSpPr/>
          <p:nvPr/>
        </p:nvSpPr>
        <p:spPr>
          <a:xfrm rot="10800000">
            <a:off x="6377600" y="8800"/>
            <a:ext cx="2758800" cy="3754200"/>
          </a:xfrm>
          <a:prstGeom prst="round1Rect">
            <a:avLst>
              <a:gd fmla="val 50000" name="adj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2" name="Google Shape;202;p19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Alt 1">
  <p:cSld name="BLANK_1_1_1_1_1_1_1_1_1_1_1_1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"/>
          <p:cNvSpPr txBox="1"/>
          <p:nvPr>
            <p:ph idx="1" type="subTitle"/>
          </p:nvPr>
        </p:nvSpPr>
        <p:spPr>
          <a:xfrm>
            <a:off x="3389025" y="1197289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05" name="Google Shape;205;p20"/>
          <p:cNvSpPr/>
          <p:nvPr/>
        </p:nvSpPr>
        <p:spPr>
          <a:xfrm flipH="1">
            <a:off x="1350000" y="2442900"/>
            <a:ext cx="2849100" cy="2700600"/>
          </a:xfrm>
          <a:prstGeom prst="pie">
            <a:avLst>
              <a:gd fmla="val 21586474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6" name="Google Shape;206;p20"/>
          <p:cNvSpPr/>
          <p:nvPr/>
        </p:nvSpPr>
        <p:spPr>
          <a:xfrm flipH="1" rot="5400000">
            <a:off x="-6000" y="3795800"/>
            <a:ext cx="2712600" cy="2700600"/>
          </a:xfrm>
          <a:prstGeom prst="pie">
            <a:avLst>
              <a:gd fmla="val 2531" name="adj1"/>
              <a:gd fmla="val 540870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7" name="Google Shape;207;p20"/>
          <p:cNvSpPr/>
          <p:nvPr/>
        </p:nvSpPr>
        <p:spPr>
          <a:xfrm flipH="1" rot="5400000">
            <a:off x="-125" y="2402250"/>
            <a:ext cx="2775600" cy="27756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8" name="Google Shape;208;p20"/>
          <p:cNvSpPr txBox="1"/>
          <p:nvPr>
            <p:ph idx="2" type="subTitle"/>
          </p:nvPr>
        </p:nvSpPr>
        <p:spPr>
          <a:xfrm>
            <a:off x="3389025" y="2341214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09" name="Google Shape;209;p20"/>
          <p:cNvSpPr txBox="1"/>
          <p:nvPr>
            <p:ph idx="3" type="subTitle"/>
          </p:nvPr>
        </p:nvSpPr>
        <p:spPr>
          <a:xfrm>
            <a:off x="3389025" y="3485139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0" name="Google Shape;210;p20"/>
          <p:cNvSpPr txBox="1"/>
          <p:nvPr>
            <p:ph idx="4" type="subTitle"/>
          </p:nvPr>
        </p:nvSpPr>
        <p:spPr>
          <a:xfrm>
            <a:off x="6335550" y="1197289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1" name="Google Shape;211;p20"/>
          <p:cNvSpPr txBox="1"/>
          <p:nvPr>
            <p:ph idx="5" type="subTitle"/>
          </p:nvPr>
        </p:nvSpPr>
        <p:spPr>
          <a:xfrm>
            <a:off x="6335550" y="2341214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2" name="Google Shape;212;p20"/>
          <p:cNvSpPr txBox="1"/>
          <p:nvPr>
            <p:ph idx="6" type="subTitle"/>
          </p:nvPr>
        </p:nvSpPr>
        <p:spPr>
          <a:xfrm>
            <a:off x="6335550" y="3485139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3" name="Google Shape;213;p20"/>
          <p:cNvSpPr txBox="1"/>
          <p:nvPr>
            <p:ph type="title"/>
          </p:nvPr>
        </p:nvSpPr>
        <p:spPr>
          <a:xfrm>
            <a:off x="284700" y="286200"/>
            <a:ext cx="2860800" cy="17328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214" name="Google Shape;214;p20"/>
          <p:cNvSpPr txBox="1"/>
          <p:nvPr>
            <p:ph idx="7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15" name="Google Shape;215;p20"/>
          <p:cNvSpPr txBox="1"/>
          <p:nvPr>
            <p:ph idx="8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16" name="Google Shape;216;p20"/>
          <p:cNvSpPr txBox="1"/>
          <p:nvPr>
            <p:ph idx="9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17" name="Google Shape;217;p20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- Alt 1">
  <p:cSld name="BLANK_1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" name="Google Shape;19;p3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0" name="Google Shape;20;p3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1" name="Google Shape;21;p3"/>
          <p:cNvSpPr/>
          <p:nvPr/>
        </p:nvSpPr>
        <p:spPr>
          <a:xfrm flipH="1">
            <a:off x="284701" y="533157"/>
            <a:ext cx="4074000" cy="40740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927633" y="474750"/>
            <a:ext cx="1463400" cy="429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3" name="Google Shape;23;p3"/>
          <p:cNvSpPr/>
          <p:nvPr/>
        </p:nvSpPr>
        <p:spPr>
          <a:xfrm flipH="1">
            <a:off x="1322410" y="533157"/>
            <a:ext cx="4074000" cy="40740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2309186" y="474990"/>
            <a:ext cx="1399200" cy="429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" name="Google Shape;25;p3"/>
          <p:cNvSpPr/>
          <p:nvPr/>
        </p:nvSpPr>
        <p:spPr>
          <a:xfrm flipH="1">
            <a:off x="2685553" y="533157"/>
            <a:ext cx="4074000" cy="40740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6" name="Google Shape;26;p3"/>
          <p:cNvSpPr txBox="1"/>
          <p:nvPr>
            <p:ph type="title"/>
          </p:nvPr>
        </p:nvSpPr>
        <p:spPr>
          <a:xfrm>
            <a:off x="3708375" y="1585475"/>
            <a:ext cx="5190300" cy="20319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/>
        </p:txBody>
      </p:sp>
      <p:sp>
        <p:nvSpPr>
          <p:cNvPr id="27" name="Google Shape;27;p3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Alt 2">
  <p:cSld name="BLANK_1_1_1_1_1_1_1_1_1_1_1_1_2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1"/>
          <p:cNvSpPr/>
          <p:nvPr/>
        </p:nvSpPr>
        <p:spPr>
          <a:xfrm rot="-5400000">
            <a:off x="-2575150" y="-150"/>
            <a:ext cx="5143800" cy="5143500"/>
          </a:xfrm>
          <a:prstGeom prst="pie">
            <a:avLst>
              <a:gd fmla="val 3746" name="adj1"/>
              <a:gd fmla="val 540870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20" name="Google Shape;220;p21"/>
          <p:cNvSpPr/>
          <p:nvPr/>
        </p:nvSpPr>
        <p:spPr>
          <a:xfrm rot="5400000">
            <a:off x="-3261" y="1"/>
            <a:ext cx="5143500" cy="51435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21" name="Google Shape;221;p21"/>
          <p:cNvSpPr txBox="1"/>
          <p:nvPr>
            <p:ph idx="1" type="subTitle"/>
          </p:nvPr>
        </p:nvSpPr>
        <p:spPr>
          <a:xfrm>
            <a:off x="3236625" y="1936752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2" name="Google Shape;222;p21"/>
          <p:cNvSpPr txBox="1"/>
          <p:nvPr>
            <p:ph idx="2" type="subTitle"/>
          </p:nvPr>
        </p:nvSpPr>
        <p:spPr>
          <a:xfrm>
            <a:off x="3236625" y="2920654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3" name="Google Shape;223;p21"/>
          <p:cNvSpPr txBox="1"/>
          <p:nvPr>
            <p:ph idx="3" type="subTitle"/>
          </p:nvPr>
        </p:nvSpPr>
        <p:spPr>
          <a:xfrm>
            <a:off x="3236625" y="3912436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4" name="Google Shape;224;p21"/>
          <p:cNvSpPr txBox="1"/>
          <p:nvPr>
            <p:ph idx="4" type="subTitle"/>
          </p:nvPr>
        </p:nvSpPr>
        <p:spPr>
          <a:xfrm>
            <a:off x="6183150" y="1936752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5" name="Google Shape;225;p21"/>
          <p:cNvSpPr txBox="1"/>
          <p:nvPr>
            <p:ph idx="5" type="subTitle"/>
          </p:nvPr>
        </p:nvSpPr>
        <p:spPr>
          <a:xfrm>
            <a:off x="6183150" y="2920654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6" name="Google Shape;226;p21"/>
          <p:cNvSpPr txBox="1"/>
          <p:nvPr>
            <p:ph idx="6" type="subTitle"/>
          </p:nvPr>
        </p:nvSpPr>
        <p:spPr>
          <a:xfrm>
            <a:off x="6183150" y="3912436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7" name="Google Shape;227;p21"/>
          <p:cNvSpPr txBox="1"/>
          <p:nvPr>
            <p:ph type="title"/>
          </p:nvPr>
        </p:nvSpPr>
        <p:spPr>
          <a:xfrm>
            <a:off x="3235425" y="474750"/>
            <a:ext cx="2860800" cy="13158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228" name="Google Shape;228;p21"/>
          <p:cNvSpPr txBox="1"/>
          <p:nvPr>
            <p:ph idx="7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29" name="Google Shape;229;p21"/>
          <p:cNvSpPr txBox="1"/>
          <p:nvPr>
            <p:ph idx="8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30" name="Google Shape;230;p21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">
  <p:cSld name="BLANK_1_1_1_1_1_1_1_1_1_1_1_1_2_1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2"/>
          <p:cNvSpPr txBox="1"/>
          <p:nvPr>
            <p:ph idx="1" type="subTitle"/>
          </p:nvPr>
        </p:nvSpPr>
        <p:spPr>
          <a:xfrm>
            <a:off x="5537976" y="1421821"/>
            <a:ext cx="3453600" cy="3111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3" name="Google Shape;233;p22"/>
          <p:cNvSpPr txBox="1"/>
          <p:nvPr>
            <p:ph idx="2" type="subTitle"/>
          </p:nvPr>
        </p:nvSpPr>
        <p:spPr>
          <a:xfrm>
            <a:off x="5537976" y="1658233"/>
            <a:ext cx="3453600" cy="3111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9pPr>
          </a:lstStyle>
          <a:p/>
        </p:txBody>
      </p:sp>
      <p:sp>
        <p:nvSpPr>
          <p:cNvPr id="234" name="Google Shape;234;p22"/>
          <p:cNvSpPr txBox="1"/>
          <p:nvPr>
            <p:ph idx="3" type="subTitle"/>
          </p:nvPr>
        </p:nvSpPr>
        <p:spPr>
          <a:xfrm>
            <a:off x="5537976" y="2185603"/>
            <a:ext cx="3453600" cy="3111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5" name="Google Shape;235;p22"/>
          <p:cNvSpPr txBox="1"/>
          <p:nvPr>
            <p:ph idx="4" type="subTitle"/>
          </p:nvPr>
        </p:nvSpPr>
        <p:spPr>
          <a:xfrm>
            <a:off x="5537976" y="2421696"/>
            <a:ext cx="3453600" cy="3111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9pPr>
          </a:lstStyle>
          <a:p/>
        </p:txBody>
      </p:sp>
      <p:sp>
        <p:nvSpPr>
          <p:cNvPr id="236" name="Google Shape;236;p22"/>
          <p:cNvSpPr txBox="1"/>
          <p:nvPr>
            <p:ph idx="5" type="subTitle"/>
          </p:nvPr>
        </p:nvSpPr>
        <p:spPr>
          <a:xfrm>
            <a:off x="5537976" y="2954416"/>
            <a:ext cx="3453600" cy="3111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7" name="Google Shape;237;p22"/>
          <p:cNvSpPr txBox="1"/>
          <p:nvPr>
            <p:ph idx="6" type="subTitle"/>
          </p:nvPr>
        </p:nvSpPr>
        <p:spPr>
          <a:xfrm>
            <a:off x="5537976" y="3190509"/>
            <a:ext cx="3453600" cy="3111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9pPr>
          </a:lstStyle>
          <a:p/>
        </p:txBody>
      </p:sp>
      <p:sp>
        <p:nvSpPr>
          <p:cNvPr id="238" name="Google Shape;238;p22"/>
          <p:cNvSpPr txBox="1"/>
          <p:nvPr>
            <p:ph idx="7" type="subTitle"/>
          </p:nvPr>
        </p:nvSpPr>
        <p:spPr>
          <a:xfrm>
            <a:off x="5537976" y="3717879"/>
            <a:ext cx="3453600" cy="3111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9" name="Google Shape;239;p22"/>
          <p:cNvSpPr txBox="1"/>
          <p:nvPr>
            <p:ph idx="8" type="subTitle"/>
          </p:nvPr>
        </p:nvSpPr>
        <p:spPr>
          <a:xfrm>
            <a:off x="5537976" y="3953971"/>
            <a:ext cx="3453600" cy="3111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9pPr>
          </a:lstStyle>
          <a:p/>
        </p:txBody>
      </p:sp>
      <p:sp>
        <p:nvSpPr>
          <p:cNvPr id="240" name="Google Shape;240;p22"/>
          <p:cNvSpPr/>
          <p:nvPr/>
        </p:nvSpPr>
        <p:spPr>
          <a:xfrm rot="-5400000">
            <a:off x="-1276000" y="1266039"/>
            <a:ext cx="2537400" cy="25374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1" name="Google Shape;241;p22"/>
          <p:cNvSpPr/>
          <p:nvPr/>
        </p:nvSpPr>
        <p:spPr>
          <a:xfrm rot="-5400000">
            <a:off x="-5951" y="2536242"/>
            <a:ext cx="1267200" cy="126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2" name="Google Shape;242;p22"/>
          <p:cNvSpPr/>
          <p:nvPr/>
        </p:nvSpPr>
        <p:spPr>
          <a:xfrm>
            <a:off x="3244" y="3803442"/>
            <a:ext cx="1340100" cy="1340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3" name="Google Shape;243;p22"/>
          <p:cNvSpPr txBox="1"/>
          <p:nvPr>
            <p:ph type="title"/>
          </p:nvPr>
        </p:nvSpPr>
        <p:spPr>
          <a:xfrm>
            <a:off x="1582800" y="1485525"/>
            <a:ext cx="29892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4" name="Google Shape;244;p22"/>
          <p:cNvSpPr txBox="1"/>
          <p:nvPr>
            <p:ph idx="9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45" name="Google Shape;245;p22"/>
          <p:cNvSpPr txBox="1"/>
          <p:nvPr>
            <p:ph idx="13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46" name="Google Shape;246;p22"/>
          <p:cNvSpPr txBox="1"/>
          <p:nvPr>
            <p:ph idx="14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47" name="Google Shape;247;p22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team">
  <p:cSld name="CUSTOM_4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3"/>
          <p:cNvSpPr/>
          <p:nvPr>
            <p:ph idx="2" type="pic"/>
          </p:nvPr>
        </p:nvSpPr>
        <p:spPr>
          <a:xfrm>
            <a:off x="4162550" y="816050"/>
            <a:ext cx="1444500" cy="1444500"/>
          </a:xfrm>
          <a:prstGeom prst="round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sp>
      <p:sp>
        <p:nvSpPr>
          <p:cNvPr id="250" name="Google Shape;250;p23"/>
          <p:cNvSpPr/>
          <p:nvPr>
            <p:ph idx="3" type="pic"/>
          </p:nvPr>
        </p:nvSpPr>
        <p:spPr>
          <a:xfrm>
            <a:off x="5788675" y="816050"/>
            <a:ext cx="1444500" cy="1444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1" name="Google Shape;251;p23"/>
          <p:cNvSpPr/>
          <p:nvPr>
            <p:ph idx="4" type="pic"/>
          </p:nvPr>
        </p:nvSpPr>
        <p:spPr>
          <a:xfrm>
            <a:off x="7414800" y="816050"/>
            <a:ext cx="1444500" cy="1444500"/>
          </a:xfrm>
          <a:prstGeom prst="round1Rect">
            <a:avLst>
              <a:gd fmla="val 30895" name="adj"/>
            </a:avLst>
          </a:prstGeom>
          <a:noFill/>
          <a:ln>
            <a:noFill/>
          </a:ln>
        </p:spPr>
      </p:sp>
      <p:sp>
        <p:nvSpPr>
          <p:cNvPr id="252" name="Google Shape;252;p23"/>
          <p:cNvSpPr/>
          <p:nvPr>
            <p:ph idx="5" type="pic"/>
          </p:nvPr>
        </p:nvSpPr>
        <p:spPr>
          <a:xfrm>
            <a:off x="2536475" y="2897400"/>
            <a:ext cx="1444500" cy="1444500"/>
          </a:xfrm>
          <a:prstGeom prst="round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sp>
      <p:sp>
        <p:nvSpPr>
          <p:cNvPr id="253" name="Google Shape;253;p23"/>
          <p:cNvSpPr/>
          <p:nvPr>
            <p:ph idx="6" type="pic"/>
          </p:nvPr>
        </p:nvSpPr>
        <p:spPr>
          <a:xfrm>
            <a:off x="4162600" y="2897400"/>
            <a:ext cx="1444500" cy="1444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4" name="Google Shape;254;p23"/>
          <p:cNvSpPr/>
          <p:nvPr>
            <p:ph idx="7" type="pic"/>
          </p:nvPr>
        </p:nvSpPr>
        <p:spPr>
          <a:xfrm>
            <a:off x="5788725" y="2897400"/>
            <a:ext cx="1444500" cy="1444500"/>
          </a:xfrm>
          <a:prstGeom prst="round1Rect">
            <a:avLst>
              <a:gd fmla="val 30895" name="adj"/>
            </a:avLst>
          </a:prstGeom>
          <a:noFill/>
          <a:ln>
            <a:noFill/>
          </a:ln>
        </p:spPr>
      </p:sp>
      <p:sp>
        <p:nvSpPr>
          <p:cNvPr id="255" name="Google Shape;255;p23"/>
          <p:cNvSpPr txBox="1"/>
          <p:nvPr>
            <p:ph idx="1" type="subTitle"/>
          </p:nvPr>
        </p:nvSpPr>
        <p:spPr>
          <a:xfrm>
            <a:off x="4162750" y="2178820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56" name="Google Shape;256;p23"/>
          <p:cNvSpPr txBox="1"/>
          <p:nvPr>
            <p:ph idx="8" type="subTitle"/>
          </p:nvPr>
        </p:nvSpPr>
        <p:spPr>
          <a:xfrm>
            <a:off x="4162750" y="2509808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57" name="Google Shape;257;p23"/>
          <p:cNvSpPr txBox="1"/>
          <p:nvPr>
            <p:ph idx="9" type="subTitle"/>
          </p:nvPr>
        </p:nvSpPr>
        <p:spPr>
          <a:xfrm>
            <a:off x="2536625" y="4249429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58" name="Google Shape;258;p23"/>
          <p:cNvSpPr txBox="1"/>
          <p:nvPr>
            <p:ph idx="13" type="subTitle"/>
          </p:nvPr>
        </p:nvSpPr>
        <p:spPr>
          <a:xfrm>
            <a:off x="2536625" y="4581011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59" name="Google Shape;259;p23"/>
          <p:cNvSpPr txBox="1"/>
          <p:nvPr>
            <p:ph idx="14" type="subTitle"/>
          </p:nvPr>
        </p:nvSpPr>
        <p:spPr>
          <a:xfrm>
            <a:off x="5788775" y="2178820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60" name="Google Shape;260;p23"/>
          <p:cNvSpPr txBox="1"/>
          <p:nvPr>
            <p:ph idx="15" type="subTitle"/>
          </p:nvPr>
        </p:nvSpPr>
        <p:spPr>
          <a:xfrm>
            <a:off x="5788775" y="2509808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61" name="Google Shape;261;p23"/>
          <p:cNvSpPr txBox="1"/>
          <p:nvPr>
            <p:ph idx="16" type="subTitle"/>
          </p:nvPr>
        </p:nvSpPr>
        <p:spPr>
          <a:xfrm>
            <a:off x="7414800" y="2178820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62" name="Google Shape;262;p23"/>
          <p:cNvSpPr txBox="1"/>
          <p:nvPr>
            <p:ph idx="17" type="subTitle"/>
          </p:nvPr>
        </p:nvSpPr>
        <p:spPr>
          <a:xfrm>
            <a:off x="7414800" y="2509808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63" name="Google Shape;263;p23"/>
          <p:cNvSpPr txBox="1"/>
          <p:nvPr>
            <p:ph idx="18" type="subTitle"/>
          </p:nvPr>
        </p:nvSpPr>
        <p:spPr>
          <a:xfrm>
            <a:off x="4162675" y="4249429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64" name="Google Shape;264;p23"/>
          <p:cNvSpPr txBox="1"/>
          <p:nvPr>
            <p:ph idx="19" type="subTitle"/>
          </p:nvPr>
        </p:nvSpPr>
        <p:spPr>
          <a:xfrm>
            <a:off x="4162675" y="4581011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65" name="Google Shape;265;p23"/>
          <p:cNvSpPr txBox="1"/>
          <p:nvPr>
            <p:ph idx="20" type="subTitle"/>
          </p:nvPr>
        </p:nvSpPr>
        <p:spPr>
          <a:xfrm>
            <a:off x="5788725" y="4249429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66" name="Google Shape;266;p23"/>
          <p:cNvSpPr txBox="1"/>
          <p:nvPr>
            <p:ph idx="21" type="subTitle"/>
          </p:nvPr>
        </p:nvSpPr>
        <p:spPr>
          <a:xfrm>
            <a:off x="5788725" y="4581011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67" name="Google Shape;267;p23"/>
          <p:cNvSpPr txBox="1"/>
          <p:nvPr>
            <p:ph type="title"/>
          </p:nvPr>
        </p:nvSpPr>
        <p:spPr>
          <a:xfrm>
            <a:off x="284700" y="573428"/>
            <a:ext cx="3877800" cy="1902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9pPr>
          </a:lstStyle>
          <a:p/>
        </p:txBody>
      </p:sp>
      <p:sp>
        <p:nvSpPr>
          <p:cNvPr id="268" name="Google Shape;268;p23"/>
          <p:cNvSpPr txBox="1"/>
          <p:nvPr>
            <p:ph idx="22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69" name="Google Shape;269;p23"/>
          <p:cNvSpPr txBox="1"/>
          <p:nvPr>
            <p:ph idx="23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70" name="Google Shape;270;p23"/>
          <p:cNvSpPr txBox="1"/>
          <p:nvPr>
            <p:ph idx="24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71" name="Google Shape;271;p23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team - Alt 1">
  <p:cSld name="CUSTOM_4_1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4"/>
          <p:cNvSpPr/>
          <p:nvPr>
            <p:ph idx="2" type="pic"/>
          </p:nvPr>
        </p:nvSpPr>
        <p:spPr>
          <a:xfrm>
            <a:off x="284700" y="1523850"/>
            <a:ext cx="1514700" cy="1312800"/>
          </a:xfrm>
          <a:prstGeom prst="round1Rect">
            <a:avLst>
              <a:gd fmla="val 39781" name="adj"/>
            </a:avLst>
          </a:prstGeom>
          <a:noFill/>
          <a:ln>
            <a:noFill/>
          </a:ln>
        </p:spPr>
      </p:sp>
      <p:sp>
        <p:nvSpPr>
          <p:cNvPr id="274" name="Google Shape;274;p24"/>
          <p:cNvSpPr/>
          <p:nvPr>
            <p:ph idx="3" type="pic"/>
          </p:nvPr>
        </p:nvSpPr>
        <p:spPr>
          <a:xfrm>
            <a:off x="2163625" y="1523850"/>
            <a:ext cx="1514700" cy="1312800"/>
          </a:xfrm>
          <a:prstGeom prst="round1Rect">
            <a:avLst>
              <a:gd fmla="val 39781" name="adj"/>
            </a:avLst>
          </a:prstGeom>
          <a:noFill/>
          <a:ln>
            <a:noFill/>
          </a:ln>
        </p:spPr>
      </p:sp>
      <p:sp>
        <p:nvSpPr>
          <p:cNvPr id="275" name="Google Shape;275;p24"/>
          <p:cNvSpPr/>
          <p:nvPr>
            <p:ph idx="4" type="pic"/>
          </p:nvPr>
        </p:nvSpPr>
        <p:spPr>
          <a:xfrm>
            <a:off x="4087000" y="1523850"/>
            <a:ext cx="1514700" cy="1312800"/>
          </a:xfrm>
          <a:prstGeom prst="round1Rect">
            <a:avLst>
              <a:gd fmla="val 39781" name="adj"/>
            </a:avLst>
          </a:prstGeom>
          <a:noFill/>
          <a:ln>
            <a:noFill/>
          </a:ln>
        </p:spPr>
      </p:sp>
      <p:sp>
        <p:nvSpPr>
          <p:cNvPr id="276" name="Google Shape;276;p24"/>
          <p:cNvSpPr/>
          <p:nvPr>
            <p:ph idx="5" type="pic"/>
          </p:nvPr>
        </p:nvSpPr>
        <p:spPr>
          <a:xfrm>
            <a:off x="5960425" y="1523850"/>
            <a:ext cx="1514700" cy="1312800"/>
          </a:xfrm>
          <a:prstGeom prst="round1Rect">
            <a:avLst>
              <a:gd fmla="val 39781" name="adj"/>
            </a:avLst>
          </a:prstGeom>
          <a:noFill/>
          <a:ln>
            <a:noFill/>
          </a:ln>
        </p:spPr>
      </p:sp>
      <p:sp>
        <p:nvSpPr>
          <p:cNvPr id="277" name="Google Shape;277;p24"/>
          <p:cNvSpPr txBox="1"/>
          <p:nvPr>
            <p:ph idx="1" type="subTitle"/>
          </p:nvPr>
        </p:nvSpPr>
        <p:spPr>
          <a:xfrm>
            <a:off x="283475" y="3165225"/>
            <a:ext cx="1514700" cy="190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78" name="Google Shape;278;p24"/>
          <p:cNvSpPr txBox="1"/>
          <p:nvPr>
            <p:ph idx="6" type="subTitle"/>
          </p:nvPr>
        </p:nvSpPr>
        <p:spPr>
          <a:xfrm>
            <a:off x="2162975" y="3165225"/>
            <a:ext cx="1514700" cy="190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79" name="Google Shape;279;p24"/>
          <p:cNvSpPr txBox="1"/>
          <p:nvPr>
            <p:ph idx="7" type="subTitle"/>
          </p:nvPr>
        </p:nvSpPr>
        <p:spPr>
          <a:xfrm>
            <a:off x="4086325" y="3165225"/>
            <a:ext cx="1514700" cy="190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0" name="Google Shape;280;p24"/>
          <p:cNvSpPr txBox="1"/>
          <p:nvPr>
            <p:ph idx="8" type="subTitle"/>
          </p:nvPr>
        </p:nvSpPr>
        <p:spPr>
          <a:xfrm>
            <a:off x="5960425" y="3165225"/>
            <a:ext cx="1514700" cy="190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1" name="Google Shape;281;p24"/>
          <p:cNvSpPr txBox="1"/>
          <p:nvPr>
            <p:ph idx="9" type="body"/>
          </p:nvPr>
        </p:nvSpPr>
        <p:spPr>
          <a:xfrm>
            <a:off x="285350" y="3443925"/>
            <a:ext cx="1514700" cy="1413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2" name="Google Shape;282;p24"/>
          <p:cNvSpPr txBox="1"/>
          <p:nvPr>
            <p:ph idx="13" type="body"/>
          </p:nvPr>
        </p:nvSpPr>
        <p:spPr>
          <a:xfrm>
            <a:off x="2162975" y="3443925"/>
            <a:ext cx="1514700" cy="1413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3" name="Google Shape;283;p24"/>
          <p:cNvSpPr txBox="1"/>
          <p:nvPr>
            <p:ph idx="14" type="body"/>
          </p:nvPr>
        </p:nvSpPr>
        <p:spPr>
          <a:xfrm>
            <a:off x="4087000" y="3443925"/>
            <a:ext cx="1514700" cy="1413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4" name="Google Shape;284;p24"/>
          <p:cNvSpPr txBox="1"/>
          <p:nvPr>
            <p:ph idx="15" type="body"/>
          </p:nvPr>
        </p:nvSpPr>
        <p:spPr>
          <a:xfrm>
            <a:off x="5960425" y="3443925"/>
            <a:ext cx="1514700" cy="1413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5" name="Google Shape;285;p24"/>
          <p:cNvSpPr txBox="1"/>
          <p:nvPr>
            <p:ph idx="16" type="subTitle"/>
          </p:nvPr>
        </p:nvSpPr>
        <p:spPr>
          <a:xfrm>
            <a:off x="283475" y="2950825"/>
            <a:ext cx="1514700" cy="1902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86" name="Google Shape;286;p24"/>
          <p:cNvSpPr txBox="1"/>
          <p:nvPr>
            <p:ph idx="17" type="subTitle"/>
          </p:nvPr>
        </p:nvSpPr>
        <p:spPr>
          <a:xfrm>
            <a:off x="2162975" y="2950825"/>
            <a:ext cx="1514700" cy="1902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87" name="Google Shape;287;p24"/>
          <p:cNvSpPr txBox="1"/>
          <p:nvPr>
            <p:ph idx="18" type="subTitle"/>
          </p:nvPr>
        </p:nvSpPr>
        <p:spPr>
          <a:xfrm>
            <a:off x="4086325" y="2950825"/>
            <a:ext cx="1514700" cy="1902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88" name="Google Shape;288;p24"/>
          <p:cNvSpPr txBox="1"/>
          <p:nvPr>
            <p:ph idx="19" type="subTitle"/>
          </p:nvPr>
        </p:nvSpPr>
        <p:spPr>
          <a:xfrm>
            <a:off x="5960425" y="2950825"/>
            <a:ext cx="1514700" cy="1902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89" name="Google Shape;289;p24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290" name="Google Shape;290;p24"/>
          <p:cNvSpPr txBox="1"/>
          <p:nvPr>
            <p:ph idx="20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91" name="Google Shape;291;p24"/>
          <p:cNvSpPr txBox="1"/>
          <p:nvPr>
            <p:ph idx="21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92" name="Google Shape;292;p24"/>
          <p:cNvSpPr txBox="1"/>
          <p:nvPr>
            <p:ph idx="22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93" name="Google Shape;293;p24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cards">
  <p:cSld name="CUSTOM_5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5"/>
          <p:cNvSpPr/>
          <p:nvPr>
            <p:ph idx="2" type="pic"/>
          </p:nvPr>
        </p:nvSpPr>
        <p:spPr>
          <a:xfrm>
            <a:off x="469875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6" name="Google Shape;296;p25"/>
          <p:cNvSpPr/>
          <p:nvPr>
            <p:ph idx="3" type="pic"/>
          </p:nvPr>
        </p:nvSpPr>
        <p:spPr>
          <a:xfrm>
            <a:off x="888450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7" name="Google Shape;297;p25"/>
          <p:cNvSpPr/>
          <p:nvPr>
            <p:ph idx="4" type="pic"/>
          </p:nvPr>
        </p:nvSpPr>
        <p:spPr>
          <a:xfrm>
            <a:off x="1307025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8" name="Google Shape;298;p25"/>
          <p:cNvSpPr/>
          <p:nvPr>
            <p:ph idx="5" type="pic"/>
          </p:nvPr>
        </p:nvSpPr>
        <p:spPr>
          <a:xfrm>
            <a:off x="469875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9" name="Google Shape;299;p25"/>
          <p:cNvSpPr/>
          <p:nvPr>
            <p:ph idx="6" type="pic"/>
          </p:nvPr>
        </p:nvSpPr>
        <p:spPr>
          <a:xfrm>
            <a:off x="888450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0" name="Google Shape;300;p25"/>
          <p:cNvSpPr/>
          <p:nvPr>
            <p:ph idx="7" type="pic"/>
          </p:nvPr>
        </p:nvSpPr>
        <p:spPr>
          <a:xfrm>
            <a:off x="1307025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1" name="Google Shape;301;p25"/>
          <p:cNvSpPr/>
          <p:nvPr>
            <p:ph idx="8" type="pic"/>
          </p:nvPr>
        </p:nvSpPr>
        <p:spPr>
          <a:xfrm>
            <a:off x="3330700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2" name="Google Shape;302;p25"/>
          <p:cNvSpPr/>
          <p:nvPr>
            <p:ph idx="9" type="pic"/>
          </p:nvPr>
        </p:nvSpPr>
        <p:spPr>
          <a:xfrm>
            <a:off x="3749275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3" name="Google Shape;303;p25"/>
          <p:cNvSpPr/>
          <p:nvPr>
            <p:ph idx="13" type="pic"/>
          </p:nvPr>
        </p:nvSpPr>
        <p:spPr>
          <a:xfrm>
            <a:off x="4167850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4" name="Google Shape;304;p25"/>
          <p:cNvSpPr/>
          <p:nvPr>
            <p:ph idx="14" type="pic"/>
          </p:nvPr>
        </p:nvSpPr>
        <p:spPr>
          <a:xfrm>
            <a:off x="3330700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5" name="Google Shape;305;p25"/>
          <p:cNvSpPr/>
          <p:nvPr>
            <p:ph idx="15" type="pic"/>
          </p:nvPr>
        </p:nvSpPr>
        <p:spPr>
          <a:xfrm>
            <a:off x="3749275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6" name="Google Shape;306;p25"/>
          <p:cNvSpPr/>
          <p:nvPr>
            <p:ph idx="16" type="pic"/>
          </p:nvPr>
        </p:nvSpPr>
        <p:spPr>
          <a:xfrm>
            <a:off x="4167850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7" name="Google Shape;307;p25"/>
          <p:cNvSpPr/>
          <p:nvPr>
            <p:ph idx="17" type="pic"/>
          </p:nvPr>
        </p:nvSpPr>
        <p:spPr>
          <a:xfrm>
            <a:off x="469875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8" name="Google Shape;308;p25"/>
          <p:cNvSpPr/>
          <p:nvPr>
            <p:ph idx="18" type="pic"/>
          </p:nvPr>
        </p:nvSpPr>
        <p:spPr>
          <a:xfrm>
            <a:off x="888450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9" name="Google Shape;309;p25"/>
          <p:cNvSpPr/>
          <p:nvPr>
            <p:ph idx="19" type="pic"/>
          </p:nvPr>
        </p:nvSpPr>
        <p:spPr>
          <a:xfrm>
            <a:off x="1307025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0" name="Google Shape;310;p25"/>
          <p:cNvSpPr/>
          <p:nvPr>
            <p:ph idx="20" type="pic"/>
          </p:nvPr>
        </p:nvSpPr>
        <p:spPr>
          <a:xfrm>
            <a:off x="469875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1" name="Google Shape;311;p25"/>
          <p:cNvSpPr/>
          <p:nvPr>
            <p:ph idx="21" type="pic"/>
          </p:nvPr>
        </p:nvSpPr>
        <p:spPr>
          <a:xfrm>
            <a:off x="888450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2" name="Google Shape;312;p25"/>
          <p:cNvSpPr/>
          <p:nvPr>
            <p:ph idx="22" type="pic"/>
          </p:nvPr>
        </p:nvSpPr>
        <p:spPr>
          <a:xfrm>
            <a:off x="1307025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3" name="Google Shape;313;p25"/>
          <p:cNvSpPr/>
          <p:nvPr>
            <p:ph idx="23" type="pic"/>
          </p:nvPr>
        </p:nvSpPr>
        <p:spPr>
          <a:xfrm>
            <a:off x="3330700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4" name="Google Shape;314;p25"/>
          <p:cNvSpPr/>
          <p:nvPr>
            <p:ph idx="24" type="pic"/>
          </p:nvPr>
        </p:nvSpPr>
        <p:spPr>
          <a:xfrm>
            <a:off x="3749275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5" name="Google Shape;315;p25"/>
          <p:cNvSpPr/>
          <p:nvPr>
            <p:ph idx="25" type="pic"/>
          </p:nvPr>
        </p:nvSpPr>
        <p:spPr>
          <a:xfrm>
            <a:off x="4167850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6" name="Google Shape;316;p25"/>
          <p:cNvSpPr/>
          <p:nvPr>
            <p:ph idx="26" type="pic"/>
          </p:nvPr>
        </p:nvSpPr>
        <p:spPr>
          <a:xfrm>
            <a:off x="3330700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7" name="Google Shape;317;p25"/>
          <p:cNvSpPr/>
          <p:nvPr>
            <p:ph idx="27" type="pic"/>
          </p:nvPr>
        </p:nvSpPr>
        <p:spPr>
          <a:xfrm>
            <a:off x="3749275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8" name="Google Shape;318;p25"/>
          <p:cNvSpPr/>
          <p:nvPr>
            <p:ph idx="28" type="pic"/>
          </p:nvPr>
        </p:nvSpPr>
        <p:spPr>
          <a:xfrm>
            <a:off x="4167850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9" name="Google Shape;319;p25"/>
          <p:cNvSpPr txBox="1"/>
          <p:nvPr>
            <p:ph type="title"/>
          </p:nvPr>
        </p:nvSpPr>
        <p:spPr>
          <a:xfrm>
            <a:off x="469875" y="1570725"/>
            <a:ext cx="2229000" cy="293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20" name="Google Shape;320;p25"/>
          <p:cNvSpPr txBox="1"/>
          <p:nvPr>
            <p:ph idx="29" type="title"/>
          </p:nvPr>
        </p:nvSpPr>
        <p:spPr>
          <a:xfrm>
            <a:off x="469875" y="3406431"/>
            <a:ext cx="2229000" cy="293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21" name="Google Shape;321;p25"/>
          <p:cNvSpPr txBox="1"/>
          <p:nvPr>
            <p:ph idx="30" type="title"/>
          </p:nvPr>
        </p:nvSpPr>
        <p:spPr>
          <a:xfrm>
            <a:off x="3330700" y="3406431"/>
            <a:ext cx="2229000" cy="293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b="1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22" name="Google Shape;322;p25"/>
          <p:cNvSpPr txBox="1"/>
          <p:nvPr>
            <p:ph idx="31" type="title"/>
          </p:nvPr>
        </p:nvSpPr>
        <p:spPr>
          <a:xfrm>
            <a:off x="3330700" y="1570725"/>
            <a:ext cx="2229000" cy="293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b="1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23" name="Google Shape;323;p25"/>
          <p:cNvSpPr txBox="1"/>
          <p:nvPr>
            <p:ph idx="32"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324" name="Google Shape;324;p25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25" name="Google Shape;325;p25"/>
          <p:cNvSpPr txBox="1"/>
          <p:nvPr>
            <p:ph idx="33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26" name="Google Shape;326;p25"/>
          <p:cNvSpPr txBox="1"/>
          <p:nvPr>
            <p:ph idx="34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27" name="Google Shape;327;p25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cards - Alt 1">
  <p:cSld name="CUSTOM_6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1701300" y="16414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0" name="Google Shape;330;p26"/>
          <p:cNvSpPr/>
          <p:nvPr>
            <p:ph idx="2" type="pic"/>
          </p:nvPr>
        </p:nvSpPr>
        <p:spPr>
          <a:xfrm>
            <a:off x="1701300" y="16415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1" name="Google Shape;331;p26"/>
          <p:cNvSpPr txBox="1"/>
          <p:nvPr>
            <p:ph idx="1" type="subTitle"/>
          </p:nvPr>
        </p:nvSpPr>
        <p:spPr>
          <a:xfrm>
            <a:off x="425050" y="17138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32" name="Google Shape;332;p26"/>
          <p:cNvSpPr txBox="1"/>
          <p:nvPr>
            <p:ph idx="3" type="subTitle"/>
          </p:nvPr>
        </p:nvSpPr>
        <p:spPr>
          <a:xfrm>
            <a:off x="425050" y="20281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33" name="Google Shape;333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4206300" y="16414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4" name="Google Shape;334;p26"/>
          <p:cNvSpPr/>
          <p:nvPr>
            <p:ph idx="4" type="pic"/>
          </p:nvPr>
        </p:nvSpPr>
        <p:spPr>
          <a:xfrm>
            <a:off x="4206300" y="16415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5" name="Google Shape;335;p26"/>
          <p:cNvSpPr txBox="1"/>
          <p:nvPr>
            <p:ph idx="5" type="subTitle"/>
          </p:nvPr>
        </p:nvSpPr>
        <p:spPr>
          <a:xfrm>
            <a:off x="2930050" y="17138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36" name="Google Shape;336;p26"/>
          <p:cNvSpPr txBox="1"/>
          <p:nvPr>
            <p:ph idx="6" type="subTitle"/>
          </p:nvPr>
        </p:nvSpPr>
        <p:spPr>
          <a:xfrm>
            <a:off x="2930050" y="20281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37" name="Google Shape;337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6711300" y="16414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8" name="Google Shape;338;p26"/>
          <p:cNvSpPr/>
          <p:nvPr>
            <p:ph idx="7" type="pic"/>
          </p:nvPr>
        </p:nvSpPr>
        <p:spPr>
          <a:xfrm>
            <a:off x="6711300" y="16415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9" name="Google Shape;339;p26"/>
          <p:cNvSpPr txBox="1"/>
          <p:nvPr>
            <p:ph idx="8" type="subTitle"/>
          </p:nvPr>
        </p:nvSpPr>
        <p:spPr>
          <a:xfrm>
            <a:off x="5435050" y="17138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40" name="Google Shape;340;p26"/>
          <p:cNvSpPr txBox="1"/>
          <p:nvPr>
            <p:ph idx="9" type="subTitle"/>
          </p:nvPr>
        </p:nvSpPr>
        <p:spPr>
          <a:xfrm>
            <a:off x="5435050" y="20281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41" name="Google Shape;341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1701300" y="27493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42" name="Google Shape;342;p26"/>
          <p:cNvSpPr/>
          <p:nvPr>
            <p:ph idx="13" type="pic"/>
          </p:nvPr>
        </p:nvSpPr>
        <p:spPr>
          <a:xfrm>
            <a:off x="1701300" y="27494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43" name="Google Shape;343;p26"/>
          <p:cNvSpPr txBox="1"/>
          <p:nvPr>
            <p:ph idx="14" type="subTitle"/>
          </p:nvPr>
        </p:nvSpPr>
        <p:spPr>
          <a:xfrm>
            <a:off x="425050" y="28217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44" name="Google Shape;344;p26"/>
          <p:cNvSpPr txBox="1"/>
          <p:nvPr>
            <p:ph idx="15" type="subTitle"/>
          </p:nvPr>
        </p:nvSpPr>
        <p:spPr>
          <a:xfrm>
            <a:off x="425050" y="31360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45" name="Google Shape;345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4206300" y="27493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46" name="Google Shape;346;p26"/>
          <p:cNvSpPr/>
          <p:nvPr>
            <p:ph idx="16" type="pic"/>
          </p:nvPr>
        </p:nvSpPr>
        <p:spPr>
          <a:xfrm>
            <a:off x="4206300" y="27494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47" name="Google Shape;347;p26"/>
          <p:cNvSpPr txBox="1"/>
          <p:nvPr>
            <p:ph idx="17" type="subTitle"/>
          </p:nvPr>
        </p:nvSpPr>
        <p:spPr>
          <a:xfrm>
            <a:off x="2930050" y="28217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48" name="Google Shape;348;p26"/>
          <p:cNvSpPr txBox="1"/>
          <p:nvPr>
            <p:ph idx="18" type="subTitle"/>
          </p:nvPr>
        </p:nvSpPr>
        <p:spPr>
          <a:xfrm>
            <a:off x="2930050" y="31360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49" name="Google Shape;349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6711300" y="27493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0" name="Google Shape;350;p26"/>
          <p:cNvSpPr/>
          <p:nvPr>
            <p:ph idx="19" type="pic"/>
          </p:nvPr>
        </p:nvSpPr>
        <p:spPr>
          <a:xfrm>
            <a:off x="6711300" y="27494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1" name="Google Shape;351;p26"/>
          <p:cNvSpPr txBox="1"/>
          <p:nvPr>
            <p:ph idx="20" type="subTitle"/>
          </p:nvPr>
        </p:nvSpPr>
        <p:spPr>
          <a:xfrm>
            <a:off x="5435050" y="28217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52" name="Google Shape;352;p26"/>
          <p:cNvSpPr txBox="1"/>
          <p:nvPr>
            <p:ph idx="21" type="subTitle"/>
          </p:nvPr>
        </p:nvSpPr>
        <p:spPr>
          <a:xfrm>
            <a:off x="5435050" y="31360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53" name="Google Shape;353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1701300" y="38572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4" name="Google Shape;354;p26"/>
          <p:cNvSpPr/>
          <p:nvPr>
            <p:ph idx="22" type="pic"/>
          </p:nvPr>
        </p:nvSpPr>
        <p:spPr>
          <a:xfrm>
            <a:off x="1701300" y="38573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5" name="Google Shape;355;p26"/>
          <p:cNvSpPr txBox="1"/>
          <p:nvPr>
            <p:ph idx="23" type="subTitle"/>
          </p:nvPr>
        </p:nvSpPr>
        <p:spPr>
          <a:xfrm>
            <a:off x="425050" y="39296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56" name="Google Shape;356;p26"/>
          <p:cNvSpPr txBox="1"/>
          <p:nvPr>
            <p:ph idx="24" type="subTitle"/>
          </p:nvPr>
        </p:nvSpPr>
        <p:spPr>
          <a:xfrm>
            <a:off x="425050" y="42439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57" name="Google Shape;357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4214044" y="38572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8" name="Google Shape;358;p26"/>
          <p:cNvSpPr/>
          <p:nvPr>
            <p:ph idx="25" type="pic"/>
          </p:nvPr>
        </p:nvSpPr>
        <p:spPr>
          <a:xfrm>
            <a:off x="4214044" y="38573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9" name="Google Shape;359;p26"/>
          <p:cNvSpPr txBox="1"/>
          <p:nvPr>
            <p:ph idx="26" type="subTitle"/>
          </p:nvPr>
        </p:nvSpPr>
        <p:spPr>
          <a:xfrm>
            <a:off x="2937794" y="39296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60" name="Google Shape;360;p26"/>
          <p:cNvSpPr txBox="1"/>
          <p:nvPr>
            <p:ph idx="27" type="subTitle"/>
          </p:nvPr>
        </p:nvSpPr>
        <p:spPr>
          <a:xfrm>
            <a:off x="2937794" y="42439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61" name="Google Shape;361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6719044" y="38572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62" name="Google Shape;362;p26"/>
          <p:cNvSpPr/>
          <p:nvPr>
            <p:ph idx="28" type="pic"/>
          </p:nvPr>
        </p:nvSpPr>
        <p:spPr>
          <a:xfrm>
            <a:off x="6719044" y="38573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63" name="Google Shape;363;p26"/>
          <p:cNvSpPr txBox="1"/>
          <p:nvPr>
            <p:ph idx="29" type="subTitle"/>
          </p:nvPr>
        </p:nvSpPr>
        <p:spPr>
          <a:xfrm>
            <a:off x="5442794" y="39296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64" name="Google Shape;364;p26"/>
          <p:cNvSpPr txBox="1"/>
          <p:nvPr>
            <p:ph idx="30" type="subTitle"/>
          </p:nvPr>
        </p:nvSpPr>
        <p:spPr>
          <a:xfrm>
            <a:off x="5442794" y="42439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65" name="Google Shape;365;p26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6" name="Google Shape;366;p26"/>
          <p:cNvSpPr txBox="1"/>
          <p:nvPr>
            <p:ph idx="3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67" name="Google Shape;367;p26"/>
          <p:cNvSpPr txBox="1"/>
          <p:nvPr>
            <p:ph idx="3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68" name="Google Shape;368;p26"/>
          <p:cNvSpPr txBox="1"/>
          <p:nvPr>
            <p:ph idx="3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69" name="Google Shape;369;p26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cards - Alt 2">
  <p:cSld name="CUSTOM_6_1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7"/>
          <p:cNvSpPr txBox="1"/>
          <p:nvPr>
            <p:ph idx="1" type="subTitle"/>
          </p:nvPr>
        </p:nvSpPr>
        <p:spPr>
          <a:xfrm>
            <a:off x="284700" y="1013951"/>
            <a:ext cx="2508900" cy="28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2" name="Google Shape;372;p27"/>
          <p:cNvSpPr txBox="1"/>
          <p:nvPr>
            <p:ph idx="2" type="subTitle"/>
          </p:nvPr>
        </p:nvSpPr>
        <p:spPr>
          <a:xfrm>
            <a:off x="3375375" y="1013951"/>
            <a:ext cx="2508900" cy="28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3" name="Google Shape;373;p27"/>
          <p:cNvSpPr txBox="1"/>
          <p:nvPr>
            <p:ph idx="3" type="subTitle"/>
          </p:nvPr>
        </p:nvSpPr>
        <p:spPr>
          <a:xfrm>
            <a:off x="6350375" y="1013951"/>
            <a:ext cx="2508900" cy="28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4" name="Google Shape;374;p27"/>
          <p:cNvSpPr/>
          <p:nvPr>
            <p:ph idx="4" type="pic"/>
          </p:nvPr>
        </p:nvSpPr>
        <p:spPr>
          <a:xfrm>
            <a:off x="1811447" y="16874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5" name="Google Shape;375;p27"/>
          <p:cNvSpPr txBox="1"/>
          <p:nvPr>
            <p:ph idx="5" type="subTitle"/>
          </p:nvPr>
        </p:nvSpPr>
        <p:spPr>
          <a:xfrm>
            <a:off x="535197" y="17598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6" name="Google Shape;376;p27"/>
          <p:cNvSpPr txBox="1"/>
          <p:nvPr>
            <p:ph idx="6" type="subTitle"/>
          </p:nvPr>
        </p:nvSpPr>
        <p:spPr>
          <a:xfrm>
            <a:off x="535197" y="20740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77" name="Google Shape;377;p27"/>
          <p:cNvSpPr/>
          <p:nvPr>
            <p:ph idx="7" type="pic"/>
          </p:nvPr>
        </p:nvSpPr>
        <p:spPr>
          <a:xfrm>
            <a:off x="1811447" y="27096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8" name="Google Shape;378;p27"/>
          <p:cNvSpPr txBox="1"/>
          <p:nvPr>
            <p:ph idx="8" type="subTitle"/>
          </p:nvPr>
        </p:nvSpPr>
        <p:spPr>
          <a:xfrm>
            <a:off x="535197" y="27820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9" name="Google Shape;379;p27"/>
          <p:cNvSpPr txBox="1"/>
          <p:nvPr>
            <p:ph idx="9" type="subTitle"/>
          </p:nvPr>
        </p:nvSpPr>
        <p:spPr>
          <a:xfrm>
            <a:off x="535197" y="30962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80" name="Google Shape;380;p27"/>
          <p:cNvSpPr/>
          <p:nvPr>
            <p:ph idx="13" type="pic"/>
          </p:nvPr>
        </p:nvSpPr>
        <p:spPr>
          <a:xfrm>
            <a:off x="1811447" y="37318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1" name="Google Shape;381;p27"/>
          <p:cNvSpPr txBox="1"/>
          <p:nvPr>
            <p:ph idx="14" type="subTitle"/>
          </p:nvPr>
        </p:nvSpPr>
        <p:spPr>
          <a:xfrm>
            <a:off x="535197" y="38042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82" name="Google Shape;382;p27"/>
          <p:cNvSpPr txBox="1"/>
          <p:nvPr>
            <p:ph idx="15" type="subTitle"/>
          </p:nvPr>
        </p:nvSpPr>
        <p:spPr>
          <a:xfrm>
            <a:off x="535197" y="41184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83" name="Google Shape;383;p27"/>
          <p:cNvSpPr/>
          <p:nvPr>
            <p:ph idx="16" type="pic"/>
          </p:nvPr>
        </p:nvSpPr>
        <p:spPr>
          <a:xfrm>
            <a:off x="4913135" y="16874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4" name="Google Shape;384;p27"/>
          <p:cNvSpPr txBox="1"/>
          <p:nvPr>
            <p:ph idx="17" type="subTitle"/>
          </p:nvPr>
        </p:nvSpPr>
        <p:spPr>
          <a:xfrm>
            <a:off x="3636885" y="17598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85" name="Google Shape;385;p27"/>
          <p:cNvSpPr txBox="1"/>
          <p:nvPr>
            <p:ph idx="18" type="subTitle"/>
          </p:nvPr>
        </p:nvSpPr>
        <p:spPr>
          <a:xfrm>
            <a:off x="3636885" y="20740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86" name="Google Shape;386;p27"/>
          <p:cNvSpPr/>
          <p:nvPr>
            <p:ph idx="19" type="pic"/>
          </p:nvPr>
        </p:nvSpPr>
        <p:spPr>
          <a:xfrm>
            <a:off x="4913135" y="27096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7" name="Google Shape;387;p27"/>
          <p:cNvSpPr txBox="1"/>
          <p:nvPr>
            <p:ph idx="20" type="subTitle"/>
          </p:nvPr>
        </p:nvSpPr>
        <p:spPr>
          <a:xfrm>
            <a:off x="3636885" y="27820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88" name="Google Shape;388;p27"/>
          <p:cNvSpPr txBox="1"/>
          <p:nvPr>
            <p:ph idx="21" type="subTitle"/>
          </p:nvPr>
        </p:nvSpPr>
        <p:spPr>
          <a:xfrm>
            <a:off x="3636885" y="30962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89" name="Google Shape;389;p27"/>
          <p:cNvSpPr/>
          <p:nvPr>
            <p:ph idx="22" type="pic"/>
          </p:nvPr>
        </p:nvSpPr>
        <p:spPr>
          <a:xfrm>
            <a:off x="4913135" y="37318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0" name="Google Shape;390;p27"/>
          <p:cNvSpPr txBox="1"/>
          <p:nvPr>
            <p:ph idx="23" type="subTitle"/>
          </p:nvPr>
        </p:nvSpPr>
        <p:spPr>
          <a:xfrm>
            <a:off x="3636885" y="38042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91" name="Google Shape;391;p27"/>
          <p:cNvSpPr txBox="1"/>
          <p:nvPr>
            <p:ph idx="24" type="subTitle"/>
          </p:nvPr>
        </p:nvSpPr>
        <p:spPr>
          <a:xfrm>
            <a:off x="3636885" y="41184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92" name="Google Shape;392;p27"/>
          <p:cNvSpPr/>
          <p:nvPr>
            <p:ph idx="25" type="pic"/>
          </p:nvPr>
        </p:nvSpPr>
        <p:spPr>
          <a:xfrm>
            <a:off x="7877122" y="16874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3" name="Google Shape;393;p27"/>
          <p:cNvSpPr txBox="1"/>
          <p:nvPr>
            <p:ph idx="26" type="subTitle"/>
          </p:nvPr>
        </p:nvSpPr>
        <p:spPr>
          <a:xfrm>
            <a:off x="6600872" y="17598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94" name="Google Shape;394;p27"/>
          <p:cNvSpPr txBox="1"/>
          <p:nvPr>
            <p:ph idx="27" type="subTitle"/>
          </p:nvPr>
        </p:nvSpPr>
        <p:spPr>
          <a:xfrm>
            <a:off x="6600872" y="20740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95" name="Google Shape;395;p27"/>
          <p:cNvSpPr/>
          <p:nvPr>
            <p:ph idx="28" type="pic"/>
          </p:nvPr>
        </p:nvSpPr>
        <p:spPr>
          <a:xfrm>
            <a:off x="7877122" y="27096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6" name="Google Shape;396;p27"/>
          <p:cNvSpPr txBox="1"/>
          <p:nvPr>
            <p:ph idx="29" type="subTitle"/>
          </p:nvPr>
        </p:nvSpPr>
        <p:spPr>
          <a:xfrm>
            <a:off x="6600872" y="27820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97" name="Google Shape;397;p27"/>
          <p:cNvSpPr txBox="1"/>
          <p:nvPr>
            <p:ph idx="30" type="subTitle"/>
          </p:nvPr>
        </p:nvSpPr>
        <p:spPr>
          <a:xfrm>
            <a:off x="6600872" y="30962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98" name="Google Shape;398;p27"/>
          <p:cNvSpPr/>
          <p:nvPr>
            <p:ph idx="31" type="pic"/>
          </p:nvPr>
        </p:nvSpPr>
        <p:spPr>
          <a:xfrm>
            <a:off x="7877122" y="37318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9" name="Google Shape;399;p27"/>
          <p:cNvSpPr txBox="1"/>
          <p:nvPr>
            <p:ph idx="32" type="subTitle"/>
          </p:nvPr>
        </p:nvSpPr>
        <p:spPr>
          <a:xfrm>
            <a:off x="6600872" y="38042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00" name="Google Shape;400;p27"/>
          <p:cNvSpPr txBox="1"/>
          <p:nvPr>
            <p:ph idx="33" type="subTitle"/>
          </p:nvPr>
        </p:nvSpPr>
        <p:spPr>
          <a:xfrm>
            <a:off x="6600872" y="41184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01" name="Google Shape;401;p27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2" name="Google Shape;402;p27"/>
          <p:cNvSpPr txBox="1"/>
          <p:nvPr>
            <p:ph idx="34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03" name="Google Shape;403;p27"/>
          <p:cNvSpPr txBox="1"/>
          <p:nvPr>
            <p:ph idx="35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04" name="Google Shape;404;p27"/>
          <p:cNvSpPr txBox="1"/>
          <p:nvPr>
            <p:ph idx="36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05" name="Google Shape;405;p27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title only">
  <p:cSld name="TITLE_1_1_4_2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8"/>
          <p:cNvSpPr txBox="1"/>
          <p:nvPr>
            <p:ph type="title"/>
          </p:nvPr>
        </p:nvSpPr>
        <p:spPr>
          <a:xfrm>
            <a:off x="283475" y="300013"/>
            <a:ext cx="4382400" cy="4338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08" name="Google Shape;408;p28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09" name="Google Shape;409;p28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10" name="Google Shape;410;p28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11" name="Google Shape;411;p28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objectives">
  <p:cSld name="TITLE_1_1_4_1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9"/>
          <p:cNvSpPr txBox="1"/>
          <p:nvPr>
            <p:ph idx="1" type="subTitle"/>
          </p:nvPr>
        </p:nvSpPr>
        <p:spPr>
          <a:xfrm>
            <a:off x="284700" y="3016803"/>
            <a:ext cx="1970400" cy="4668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14" name="Google Shape;414;p29"/>
          <p:cNvSpPr txBox="1"/>
          <p:nvPr>
            <p:ph idx="2" type="subTitle"/>
          </p:nvPr>
        </p:nvSpPr>
        <p:spPr>
          <a:xfrm>
            <a:off x="284700" y="3432410"/>
            <a:ext cx="1970400" cy="1219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15" name="Google Shape;415;p29"/>
          <p:cNvSpPr txBox="1"/>
          <p:nvPr>
            <p:ph idx="3" type="subTitle"/>
          </p:nvPr>
        </p:nvSpPr>
        <p:spPr>
          <a:xfrm>
            <a:off x="2709924" y="3016803"/>
            <a:ext cx="1970400" cy="4668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16" name="Google Shape;416;p29"/>
          <p:cNvSpPr txBox="1"/>
          <p:nvPr>
            <p:ph idx="4" type="subTitle"/>
          </p:nvPr>
        </p:nvSpPr>
        <p:spPr>
          <a:xfrm>
            <a:off x="2709924" y="3432410"/>
            <a:ext cx="1970400" cy="1219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17" name="Google Shape;417;p29"/>
          <p:cNvSpPr txBox="1"/>
          <p:nvPr>
            <p:ph idx="5" type="subTitle"/>
          </p:nvPr>
        </p:nvSpPr>
        <p:spPr>
          <a:xfrm>
            <a:off x="5135149" y="3016803"/>
            <a:ext cx="1970400" cy="4668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18" name="Google Shape;418;p29"/>
          <p:cNvSpPr txBox="1"/>
          <p:nvPr>
            <p:ph idx="6" type="subTitle"/>
          </p:nvPr>
        </p:nvSpPr>
        <p:spPr>
          <a:xfrm>
            <a:off x="5135149" y="3432410"/>
            <a:ext cx="1970400" cy="1219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19" name="Google Shape;419;p29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0" name="Google Shape;420;p29"/>
          <p:cNvSpPr txBox="1"/>
          <p:nvPr>
            <p:ph idx="7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21" name="Google Shape;421;p29"/>
          <p:cNvSpPr txBox="1"/>
          <p:nvPr>
            <p:ph idx="8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22" name="Google Shape;422;p29"/>
          <p:cNvSpPr txBox="1"/>
          <p:nvPr>
            <p:ph idx="9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23" name="Google Shape;423;p29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ey learnings">
  <p:cSld name="CUSTOM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0"/>
          <p:cNvSpPr/>
          <p:nvPr/>
        </p:nvSpPr>
        <p:spPr>
          <a:xfrm flipH="1" rot="5400000">
            <a:off x="5052850" y="1254650"/>
            <a:ext cx="291900" cy="2919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26" name="Google Shape;426;p30"/>
          <p:cNvSpPr/>
          <p:nvPr/>
        </p:nvSpPr>
        <p:spPr>
          <a:xfrm flipH="1">
            <a:off x="25" y="2692075"/>
            <a:ext cx="1709400" cy="16257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27" name="Google Shape;427;p30"/>
          <p:cNvSpPr/>
          <p:nvPr/>
        </p:nvSpPr>
        <p:spPr>
          <a:xfrm flipH="1" rot="5400000">
            <a:off x="851875" y="3504787"/>
            <a:ext cx="1625700" cy="16203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28" name="Google Shape;428;p30"/>
          <p:cNvSpPr/>
          <p:nvPr/>
        </p:nvSpPr>
        <p:spPr>
          <a:xfrm flipH="1" rot="-5400000">
            <a:off x="-125" y="3483026"/>
            <a:ext cx="1665300" cy="16653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29" name="Google Shape;429;p30"/>
          <p:cNvSpPr/>
          <p:nvPr/>
        </p:nvSpPr>
        <p:spPr>
          <a:xfrm flipH="1" rot="5400000">
            <a:off x="5052850" y="2554039"/>
            <a:ext cx="291900" cy="2919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30" name="Google Shape;430;p30"/>
          <p:cNvSpPr/>
          <p:nvPr/>
        </p:nvSpPr>
        <p:spPr>
          <a:xfrm flipH="1" rot="5400000">
            <a:off x="5052850" y="3858733"/>
            <a:ext cx="291900" cy="2919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31" name="Google Shape;431;p30"/>
          <p:cNvSpPr txBox="1"/>
          <p:nvPr>
            <p:ph type="title"/>
          </p:nvPr>
        </p:nvSpPr>
        <p:spPr>
          <a:xfrm>
            <a:off x="283475" y="1790498"/>
            <a:ext cx="3162600" cy="9051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32" name="Google Shape;432;p30"/>
          <p:cNvSpPr txBox="1"/>
          <p:nvPr>
            <p:ph idx="1" type="subTitle"/>
          </p:nvPr>
        </p:nvSpPr>
        <p:spPr>
          <a:xfrm>
            <a:off x="5052850" y="703626"/>
            <a:ext cx="1970400" cy="4668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33" name="Google Shape;433;p30"/>
          <p:cNvSpPr txBox="1"/>
          <p:nvPr>
            <p:ph idx="2" type="subTitle"/>
          </p:nvPr>
        </p:nvSpPr>
        <p:spPr>
          <a:xfrm>
            <a:off x="5052850" y="1447600"/>
            <a:ext cx="2403600" cy="5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34" name="Google Shape;434;p30"/>
          <p:cNvSpPr txBox="1"/>
          <p:nvPr>
            <p:ph idx="3" type="subTitle"/>
          </p:nvPr>
        </p:nvSpPr>
        <p:spPr>
          <a:xfrm>
            <a:off x="5052850" y="2006687"/>
            <a:ext cx="1970400" cy="4668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35" name="Google Shape;435;p30"/>
          <p:cNvSpPr txBox="1"/>
          <p:nvPr>
            <p:ph idx="4" type="subTitle"/>
          </p:nvPr>
        </p:nvSpPr>
        <p:spPr>
          <a:xfrm>
            <a:off x="5052850" y="2750664"/>
            <a:ext cx="2403600" cy="5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36" name="Google Shape;436;p30"/>
          <p:cNvSpPr txBox="1"/>
          <p:nvPr>
            <p:ph idx="5" type="subTitle"/>
          </p:nvPr>
        </p:nvSpPr>
        <p:spPr>
          <a:xfrm>
            <a:off x="5052850" y="3310695"/>
            <a:ext cx="1970400" cy="4668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37" name="Google Shape;437;p30"/>
          <p:cNvSpPr txBox="1"/>
          <p:nvPr>
            <p:ph idx="6" type="subTitle"/>
          </p:nvPr>
        </p:nvSpPr>
        <p:spPr>
          <a:xfrm>
            <a:off x="5052850" y="4054675"/>
            <a:ext cx="2403600" cy="5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38" name="Google Shape;438;p30"/>
          <p:cNvSpPr txBox="1"/>
          <p:nvPr>
            <p:ph idx="7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39" name="Google Shape;439;p30"/>
          <p:cNvSpPr txBox="1"/>
          <p:nvPr>
            <p:ph idx="8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40" name="Google Shape;440;p30"/>
          <p:cNvSpPr txBox="1"/>
          <p:nvPr>
            <p:ph idx="9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41" name="Google Shape;441;p30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title only">
  <p:cSld name="BLANK_1_1_1_1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4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1" name="Google Shape;31;p4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2" name="Google Shape;32;p4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CUSTOM_2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1"/>
          <p:cNvSpPr txBox="1"/>
          <p:nvPr>
            <p:ph type="title"/>
          </p:nvPr>
        </p:nvSpPr>
        <p:spPr>
          <a:xfrm>
            <a:off x="4665825" y="1253625"/>
            <a:ext cx="4193400" cy="3069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444" name="Google Shape;444;p31"/>
          <p:cNvSpPr txBox="1"/>
          <p:nvPr>
            <p:ph idx="1" type="body"/>
          </p:nvPr>
        </p:nvSpPr>
        <p:spPr>
          <a:xfrm>
            <a:off x="2534564" y="3561603"/>
            <a:ext cx="1823400" cy="50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1pPr>
            <a:lvl2pPr indent="-419100" lvl="1" marL="914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2pPr>
            <a:lvl3pPr indent="-419100" lvl="2" marL="1371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3pPr>
            <a:lvl4pPr indent="-419100" lvl="3" marL="18288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4pPr>
            <a:lvl5pPr indent="-419100" lvl="4" marL="22860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5pPr>
            <a:lvl6pPr indent="-419100" lvl="5" marL="27432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6pPr>
            <a:lvl7pPr indent="-419100" lvl="6" marL="3200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7pPr>
            <a:lvl8pPr indent="-419100" lvl="7" marL="3657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8pPr>
            <a:lvl9pPr indent="-419100" lvl="8" marL="4114800">
              <a:spcBef>
                <a:spcPts val="1000"/>
              </a:spcBef>
              <a:spcAft>
                <a:spcPts val="100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45" name="Google Shape;445;p31"/>
          <p:cNvSpPr txBox="1"/>
          <p:nvPr>
            <p:ph idx="2" type="body"/>
          </p:nvPr>
        </p:nvSpPr>
        <p:spPr>
          <a:xfrm>
            <a:off x="283925" y="3561603"/>
            <a:ext cx="1823400" cy="50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1pPr>
            <a:lvl2pPr indent="-419100" lvl="1" marL="914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2pPr>
            <a:lvl3pPr indent="-419100" lvl="2" marL="1371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3pPr>
            <a:lvl4pPr indent="-419100" lvl="3" marL="18288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4pPr>
            <a:lvl5pPr indent="-419100" lvl="4" marL="22860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5pPr>
            <a:lvl6pPr indent="-419100" lvl="5" marL="27432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6pPr>
            <a:lvl7pPr indent="-419100" lvl="6" marL="3200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7pPr>
            <a:lvl8pPr indent="-419100" lvl="7" marL="3657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8pPr>
            <a:lvl9pPr indent="-419100" lvl="8" marL="4114800">
              <a:spcBef>
                <a:spcPts val="1000"/>
              </a:spcBef>
              <a:spcAft>
                <a:spcPts val="100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46" name="Google Shape;446;p31"/>
          <p:cNvSpPr txBox="1"/>
          <p:nvPr>
            <p:ph idx="3" type="body"/>
          </p:nvPr>
        </p:nvSpPr>
        <p:spPr>
          <a:xfrm>
            <a:off x="4785202" y="3561603"/>
            <a:ext cx="1823400" cy="50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1pPr>
            <a:lvl2pPr indent="-419100" lvl="1" marL="914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2pPr>
            <a:lvl3pPr indent="-419100" lvl="2" marL="1371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3pPr>
            <a:lvl4pPr indent="-419100" lvl="3" marL="18288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4pPr>
            <a:lvl5pPr indent="-419100" lvl="4" marL="22860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5pPr>
            <a:lvl6pPr indent="-419100" lvl="5" marL="27432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6pPr>
            <a:lvl7pPr indent="-419100" lvl="6" marL="3200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7pPr>
            <a:lvl8pPr indent="-419100" lvl="7" marL="3657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8pPr>
            <a:lvl9pPr indent="-419100" lvl="8" marL="4114800">
              <a:spcBef>
                <a:spcPts val="1000"/>
              </a:spcBef>
              <a:spcAft>
                <a:spcPts val="100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47" name="Google Shape;447;p31"/>
          <p:cNvSpPr txBox="1"/>
          <p:nvPr>
            <p:ph idx="4" type="body"/>
          </p:nvPr>
        </p:nvSpPr>
        <p:spPr>
          <a:xfrm>
            <a:off x="7035841" y="3561603"/>
            <a:ext cx="1823400" cy="50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1pPr>
            <a:lvl2pPr indent="-419100" lvl="1" marL="914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2pPr>
            <a:lvl3pPr indent="-419100" lvl="2" marL="1371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3pPr>
            <a:lvl4pPr indent="-419100" lvl="3" marL="18288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4pPr>
            <a:lvl5pPr indent="-419100" lvl="4" marL="22860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5pPr>
            <a:lvl6pPr indent="-419100" lvl="5" marL="27432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6pPr>
            <a:lvl7pPr indent="-419100" lvl="6" marL="3200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7pPr>
            <a:lvl8pPr indent="-419100" lvl="7" marL="3657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8pPr>
            <a:lvl9pPr indent="-419100" lvl="8" marL="4114800">
              <a:spcBef>
                <a:spcPts val="1000"/>
              </a:spcBef>
              <a:spcAft>
                <a:spcPts val="100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48" name="Google Shape;448;p31"/>
          <p:cNvSpPr txBox="1"/>
          <p:nvPr>
            <p:ph idx="5" type="body"/>
          </p:nvPr>
        </p:nvSpPr>
        <p:spPr>
          <a:xfrm>
            <a:off x="283925" y="4183328"/>
            <a:ext cx="1823400" cy="50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9pPr>
          </a:lstStyle>
          <a:p/>
        </p:txBody>
      </p:sp>
      <p:sp>
        <p:nvSpPr>
          <p:cNvPr id="449" name="Google Shape;449;p31"/>
          <p:cNvSpPr txBox="1"/>
          <p:nvPr>
            <p:ph idx="6" type="body"/>
          </p:nvPr>
        </p:nvSpPr>
        <p:spPr>
          <a:xfrm>
            <a:off x="2534564" y="4183328"/>
            <a:ext cx="1823400" cy="50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9pPr>
          </a:lstStyle>
          <a:p/>
        </p:txBody>
      </p:sp>
      <p:sp>
        <p:nvSpPr>
          <p:cNvPr id="450" name="Google Shape;450;p31"/>
          <p:cNvSpPr txBox="1"/>
          <p:nvPr>
            <p:ph idx="7" type="body"/>
          </p:nvPr>
        </p:nvSpPr>
        <p:spPr>
          <a:xfrm>
            <a:off x="4785202" y="4183328"/>
            <a:ext cx="1823400" cy="50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9pPr>
          </a:lstStyle>
          <a:p/>
        </p:txBody>
      </p:sp>
      <p:sp>
        <p:nvSpPr>
          <p:cNvPr id="451" name="Google Shape;451;p31"/>
          <p:cNvSpPr txBox="1"/>
          <p:nvPr>
            <p:ph idx="8" type="body"/>
          </p:nvPr>
        </p:nvSpPr>
        <p:spPr>
          <a:xfrm>
            <a:off x="7035841" y="4183328"/>
            <a:ext cx="1823400" cy="50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9pPr>
          </a:lstStyle>
          <a:p/>
        </p:txBody>
      </p:sp>
      <p:sp>
        <p:nvSpPr>
          <p:cNvPr id="452" name="Google Shape;452;p31"/>
          <p:cNvSpPr/>
          <p:nvPr/>
        </p:nvSpPr>
        <p:spPr>
          <a:xfrm flipH="1" rot="10800000">
            <a:off x="-1073900" y="773300"/>
            <a:ext cx="2146200" cy="21462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53" name="Google Shape;453;p31"/>
          <p:cNvSpPr/>
          <p:nvPr/>
        </p:nvSpPr>
        <p:spPr>
          <a:xfrm flipH="1" rot="10800000">
            <a:off x="-3400" y="773300"/>
            <a:ext cx="2146200" cy="21462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54" name="Google Shape;454;p31"/>
          <p:cNvSpPr/>
          <p:nvPr/>
        </p:nvSpPr>
        <p:spPr>
          <a:xfrm flipH="1" rot="10800000">
            <a:off x="1072300" y="773300"/>
            <a:ext cx="2146200" cy="21462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55" name="Google Shape;455;p31"/>
          <p:cNvSpPr/>
          <p:nvPr/>
        </p:nvSpPr>
        <p:spPr>
          <a:xfrm flipH="1" rot="10800000">
            <a:off x="2149393" y="773300"/>
            <a:ext cx="2146200" cy="21462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56" name="Google Shape;456;p31"/>
          <p:cNvSpPr txBox="1"/>
          <p:nvPr>
            <p:ph idx="9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57" name="Google Shape;457;p31"/>
          <p:cNvSpPr txBox="1"/>
          <p:nvPr>
            <p:ph idx="13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58" name="Google Shape;458;p31"/>
          <p:cNvSpPr txBox="1"/>
          <p:nvPr>
            <p:ph idx="14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59" name="Google Shape;459;p31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e &amp; QA">
  <p:cSld name="CUSTOM_3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2"/>
          <p:cNvSpPr/>
          <p:nvPr/>
        </p:nvSpPr>
        <p:spPr>
          <a:xfrm rot="-5400000">
            <a:off x="3889697" y="1638900"/>
            <a:ext cx="3510600" cy="3498600"/>
          </a:xfrm>
          <a:prstGeom prst="pie">
            <a:avLst>
              <a:gd fmla="val 0" name="adj1"/>
              <a:gd fmla="val 1080318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62" name="Google Shape;462;p32"/>
          <p:cNvSpPr txBox="1"/>
          <p:nvPr>
            <p:ph idx="1" type="subTitle"/>
          </p:nvPr>
        </p:nvSpPr>
        <p:spPr>
          <a:xfrm>
            <a:off x="284700" y="3566350"/>
            <a:ext cx="4557300" cy="1227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63" name="Google Shape;463;p32"/>
          <p:cNvSpPr/>
          <p:nvPr/>
        </p:nvSpPr>
        <p:spPr>
          <a:xfrm>
            <a:off x="3890550" y="-1634700"/>
            <a:ext cx="3509100" cy="3267600"/>
          </a:xfrm>
          <a:prstGeom prst="pie">
            <a:avLst>
              <a:gd fmla="val 0" name="adj1"/>
              <a:gd fmla="val 5401683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64" name="Google Shape;464;p32"/>
          <p:cNvSpPr/>
          <p:nvPr/>
        </p:nvSpPr>
        <p:spPr>
          <a:xfrm rot="-5400000">
            <a:off x="3889697" y="1638900"/>
            <a:ext cx="3510600" cy="3498600"/>
          </a:xfrm>
          <a:prstGeom prst="pie">
            <a:avLst>
              <a:gd fmla="val 5409954" name="adj1"/>
              <a:gd fmla="val 10803188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65" name="Google Shape;465;p32"/>
          <p:cNvSpPr/>
          <p:nvPr/>
        </p:nvSpPr>
        <p:spPr>
          <a:xfrm rot="-5400000">
            <a:off x="5639256" y="1638900"/>
            <a:ext cx="3510600" cy="3498600"/>
          </a:xfrm>
          <a:prstGeom prst="pie">
            <a:avLst>
              <a:gd fmla="val 0" name="adj1"/>
              <a:gd fmla="val 1080318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66" name="Google Shape;466;p32"/>
          <p:cNvSpPr/>
          <p:nvPr/>
        </p:nvSpPr>
        <p:spPr>
          <a:xfrm>
            <a:off x="5640000" y="-1634700"/>
            <a:ext cx="3509100" cy="3267600"/>
          </a:xfrm>
          <a:prstGeom prst="pie">
            <a:avLst>
              <a:gd fmla="val 0" name="adj1"/>
              <a:gd fmla="val 5400368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67" name="Google Shape;467;p32"/>
          <p:cNvSpPr txBox="1"/>
          <p:nvPr>
            <p:ph type="title"/>
          </p:nvPr>
        </p:nvSpPr>
        <p:spPr>
          <a:xfrm>
            <a:off x="284700" y="229302"/>
            <a:ext cx="4287300" cy="30696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/>
        </p:txBody>
      </p:sp>
      <p:sp>
        <p:nvSpPr>
          <p:cNvPr id="468" name="Google Shape;468;p32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71" name="Google Shape;471;p3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476" name="Google Shape;476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479" name="Google Shape;479;p3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80" name="Google Shape;480;p3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5" name="Google Shape;485;p3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0" name="Google Shape;490;p4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91" name="Google Shape;491;p4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BLANK_1_1_1_1_1_2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idx="1" type="subTitle"/>
          </p:nvPr>
        </p:nvSpPr>
        <p:spPr>
          <a:xfrm>
            <a:off x="286975" y="1143000"/>
            <a:ext cx="4429800" cy="51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6" name="Google Shape;36;p5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5"/>
          <p:cNvSpPr txBox="1"/>
          <p:nvPr>
            <p:ph idx="2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8" name="Google Shape;38;p5"/>
          <p:cNvSpPr txBox="1"/>
          <p:nvPr>
            <p:ph idx="3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9" name="Google Shape;39;p5"/>
          <p:cNvSpPr txBox="1"/>
          <p:nvPr>
            <p:ph idx="4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6" name="Google Shape;496;p4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4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00" name="Google Shape;500;p44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1" name="Google Shape;501;p44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2" name="Google Shape;502;p44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3" name="Google Shape;503;p44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4" name="Google Shape;504;p44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5" name="Google Shape;505;p44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Title, body and image"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08" name="Google Shape;508;p45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09" name="Google Shape;509;p45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Two big ideas"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6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12" name="Google Shape;512;p46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3" name="Google Shape;513;p46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4" name="Google Shape;514;p46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15" name="Google Shape;515;p46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Three big ideas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7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8" name="Google Shape;518;p47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9" name="Google Shape;519;p47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20" name="Google Shape;520;p47"/>
          <p:cNvSpPr txBox="1"/>
          <p:nvPr>
            <p:ph idx="3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21" name="Google Shape;521;p47"/>
          <p:cNvSpPr txBox="1"/>
          <p:nvPr>
            <p:ph idx="4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22" name="Google Shape;522;p47"/>
          <p:cNvSpPr txBox="1"/>
          <p:nvPr>
            <p:ph idx="5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23" name="Google Shape;523;p47"/>
          <p:cNvSpPr txBox="1"/>
          <p:nvPr>
            <p:ph idx="6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Four big ideas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8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6" name="Google Shape;526;p48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7" name="Google Shape;527;p48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8" name="Google Shape;528;p48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9" name="Google Shape;529;p48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30" name="Google Shape;530;p48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31" name="Google Shape;531;p48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32" name="Google Shape;532;p48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33" name="Google Shape;533;p48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 and image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36" name="Google Shape;536;p49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Two storyboards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0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39" name="Google Shape;539;p50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540" name="Google Shape;540;p50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541" name="Google Shape;541;p50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42" name="Google Shape;542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43" name="Google Shape;543;p50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44" name="Google Shape;544;p50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roadmap">
  <p:cSld name="BLANK_1_1_1_1_1_2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idx="1" type="subTitle"/>
          </p:nvPr>
        </p:nvSpPr>
        <p:spPr>
          <a:xfrm>
            <a:off x="271250" y="2269625"/>
            <a:ext cx="1508700" cy="30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2" type="subTitle"/>
          </p:nvPr>
        </p:nvSpPr>
        <p:spPr>
          <a:xfrm>
            <a:off x="2030598" y="2269625"/>
            <a:ext cx="1508700" cy="30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3" type="subTitle"/>
          </p:nvPr>
        </p:nvSpPr>
        <p:spPr>
          <a:xfrm>
            <a:off x="3795488" y="2269625"/>
            <a:ext cx="1508700" cy="30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4" type="subTitle"/>
          </p:nvPr>
        </p:nvSpPr>
        <p:spPr>
          <a:xfrm>
            <a:off x="5556416" y="2269625"/>
            <a:ext cx="1508700" cy="30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5" type="subTitle"/>
          </p:nvPr>
        </p:nvSpPr>
        <p:spPr>
          <a:xfrm>
            <a:off x="7318138" y="2269625"/>
            <a:ext cx="1508700" cy="30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6" type="body"/>
          </p:nvPr>
        </p:nvSpPr>
        <p:spPr>
          <a:xfrm>
            <a:off x="271250" y="3263085"/>
            <a:ext cx="1508700" cy="82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48" name="Google Shape;48;p6"/>
          <p:cNvSpPr txBox="1"/>
          <p:nvPr>
            <p:ph idx="7" type="body"/>
          </p:nvPr>
        </p:nvSpPr>
        <p:spPr>
          <a:xfrm>
            <a:off x="2028213" y="3263085"/>
            <a:ext cx="1508700" cy="827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49" name="Google Shape;49;p6"/>
          <p:cNvSpPr txBox="1"/>
          <p:nvPr>
            <p:ph idx="8" type="body"/>
          </p:nvPr>
        </p:nvSpPr>
        <p:spPr>
          <a:xfrm>
            <a:off x="3785175" y="3263085"/>
            <a:ext cx="1508700" cy="827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50" name="Google Shape;50;p6"/>
          <p:cNvSpPr txBox="1"/>
          <p:nvPr>
            <p:ph idx="9" type="body"/>
          </p:nvPr>
        </p:nvSpPr>
        <p:spPr>
          <a:xfrm>
            <a:off x="5542138" y="3263085"/>
            <a:ext cx="1508700" cy="827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51" name="Google Shape;51;p6"/>
          <p:cNvSpPr txBox="1"/>
          <p:nvPr>
            <p:ph idx="13" type="body"/>
          </p:nvPr>
        </p:nvSpPr>
        <p:spPr>
          <a:xfrm>
            <a:off x="7299100" y="3263085"/>
            <a:ext cx="1508700" cy="827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52" name="Google Shape;52;p6"/>
          <p:cNvSpPr txBox="1"/>
          <p:nvPr>
            <p:ph idx="14" type="subTitle"/>
          </p:nvPr>
        </p:nvSpPr>
        <p:spPr>
          <a:xfrm>
            <a:off x="271250" y="2737064"/>
            <a:ext cx="15087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3" name="Google Shape;53;p6"/>
          <p:cNvSpPr txBox="1"/>
          <p:nvPr>
            <p:ph idx="15" type="subTitle"/>
          </p:nvPr>
        </p:nvSpPr>
        <p:spPr>
          <a:xfrm>
            <a:off x="2030598" y="2737064"/>
            <a:ext cx="15087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4" name="Google Shape;54;p6"/>
          <p:cNvSpPr txBox="1"/>
          <p:nvPr>
            <p:ph idx="16" type="subTitle"/>
          </p:nvPr>
        </p:nvSpPr>
        <p:spPr>
          <a:xfrm>
            <a:off x="3795488" y="2737075"/>
            <a:ext cx="15087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5" name="Google Shape;55;p6"/>
          <p:cNvSpPr txBox="1"/>
          <p:nvPr>
            <p:ph idx="17" type="subTitle"/>
          </p:nvPr>
        </p:nvSpPr>
        <p:spPr>
          <a:xfrm>
            <a:off x="5556416" y="2737075"/>
            <a:ext cx="15087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6" name="Google Shape;56;p6"/>
          <p:cNvSpPr txBox="1"/>
          <p:nvPr>
            <p:ph idx="18" type="subTitle"/>
          </p:nvPr>
        </p:nvSpPr>
        <p:spPr>
          <a:xfrm>
            <a:off x="7318138" y="2737075"/>
            <a:ext cx="15087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7" name="Google Shape;57;p6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8" name="Google Shape;58;p6"/>
          <p:cNvSpPr txBox="1"/>
          <p:nvPr>
            <p:ph idx="19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" name="Google Shape;59;p6"/>
          <p:cNvSpPr txBox="1"/>
          <p:nvPr>
            <p:ph idx="20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60" name="Google Shape;60;p6"/>
          <p:cNvSpPr txBox="1"/>
          <p:nvPr>
            <p:ph idx="21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1" name="Google Shape;61;p6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Three storyboards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1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47" name="Google Shape;547;p51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548" name="Google Shape;548;p51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549" name="Google Shape;549;p51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50" name="Google Shape;550;p51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551" name="Google Shape;551;p51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52" name="Google Shape;552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53" name="Google Shape;553;p51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54" name="Google Shape;554;p51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55" name="Google Shape;555;p51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Image only"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2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Image grid"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3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0" name="Google Shape;560;p53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1" name="Google Shape;561;p53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2" name="Google Shape;562;p53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3" name="Google Shape;563;p53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4" name="Google Shape;564;p53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5" name="Google Shape;565;p53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66" name="Google Shape;566;p53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7" name="Google Shape;567;p53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8" name="Google Shape;568;p53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with Shape">
  <p:cSld name="BLANK_1_1_1_1_1_1_1_2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/>
          <p:nvPr/>
        </p:nvSpPr>
        <p:spPr>
          <a:xfrm>
            <a:off x="0" y="3859125"/>
            <a:ext cx="2004300" cy="1282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4" name="Google Shape;64;p7"/>
          <p:cNvSpPr/>
          <p:nvPr/>
        </p:nvSpPr>
        <p:spPr>
          <a:xfrm flipH="1" rot="10800000">
            <a:off x="6571675" y="3851200"/>
            <a:ext cx="1270800" cy="12828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5" name="Google Shape;65;p7"/>
          <p:cNvSpPr/>
          <p:nvPr/>
        </p:nvSpPr>
        <p:spPr>
          <a:xfrm flipH="1" rot="10800000">
            <a:off x="7217867" y="3851200"/>
            <a:ext cx="1282500" cy="12828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6" name="Google Shape;66;p7"/>
          <p:cNvSpPr/>
          <p:nvPr/>
        </p:nvSpPr>
        <p:spPr>
          <a:xfrm rot="5400000">
            <a:off x="3193350" y="-1811400"/>
            <a:ext cx="2757600" cy="8574300"/>
          </a:xfrm>
          <a:prstGeom prst="round2DiagRect">
            <a:avLst>
              <a:gd fmla="val 50000" name="adj1"/>
              <a:gd fmla="val 0" name="adj2"/>
            </a:avLst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" name="Google Shape;67;p7"/>
          <p:cNvSpPr txBox="1"/>
          <p:nvPr>
            <p:ph type="title"/>
          </p:nvPr>
        </p:nvSpPr>
        <p:spPr>
          <a:xfrm>
            <a:off x="283475" y="1096954"/>
            <a:ext cx="8575800" cy="27576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69" name="Google Shape;69;p7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70" name="Google Shape;70;p7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1" name="Google Shape;71;p7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- Alt 1">
  <p:cSld name="BLANK_1_1_1_1_1_1_1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>
            <p:ph idx="1" type="subTitle"/>
          </p:nvPr>
        </p:nvSpPr>
        <p:spPr>
          <a:xfrm>
            <a:off x="284700" y="2574275"/>
            <a:ext cx="4287300" cy="4089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74" name="Google Shape;74;p8"/>
          <p:cNvSpPr/>
          <p:nvPr/>
        </p:nvSpPr>
        <p:spPr>
          <a:xfrm flipH="1" rot="5400000">
            <a:off x="6571675" y="2571675"/>
            <a:ext cx="5143500" cy="5143500"/>
          </a:xfrm>
          <a:prstGeom prst="pie">
            <a:avLst>
              <a:gd fmla="val 21589913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5" name="Google Shape;75;p8"/>
          <p:cNvSpPr/>
          <p:nvPr/>
        </p:nvSpPr>
        <p:spPr>
          <a:xfrm flipH="1" rot="5400000">
            <a:off x="6571675" y="-8"/>
            <a:ext cx="5143500" cy="51435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6" name="Google Shape;76;p8"/>
          <p:cNvSpPr txBox="1"/>
          <p:nvPr>
            <p:ph type="title"/>
          </p:nvPr>
        </p:nvSpPr>
        <p:spPr>
          <a:xfrm>
            <a:off x="284700" y="474750"/>
            <a:ext cx="5622600" cy="1794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77" name="Google Shape;77;p8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">
  <p:cSld name="BLANK_1_1_1_1_1_1_1_1_2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/>
          <p:nvPr>
            <p:ph idx="1" type="body"/>
          </p:nvPr>
        </p:nvSpPr>
        <p:spPr>
          <a:xfrm>
            <a:off x="379650" y="3500000"/>
            <a:ext cx="13893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0" name="Google Shape;80;p9"/>
          <p:cNvSpPr txBox="1"/>
          <p:nvPr>
            <p:ph idx="2" type="body"/>
          </p:nvPr>
        </p:nvSpPr>
        <p:spPr>
          <a:xfrm>
            <a:off x="2255275" y="3500000"/>
            <a:ext cx="13893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1" name="Google Shape;81;p9"/>
          <p:cNvSpPr txBox="1"/>
          <p:nvPr>
            <p:ph idx="3" type="body"/>
          </p:nvPr>
        </p:nvSpPr>
        <p:spPr>
          <a:xfrm>
            <a:off x="4130900" y="3500000"/>
            <a:ext cx="13893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2" name="Google Shape;82;p9"/>
          <p:cNvSpPr txBox="1"/>
          <p:nvPr>
            <p:ph idx="4" type="body"/>
          </p:nvPr>
        </p:nvSpPr>
        <p:spPr>
          <a:xfrm>
            <a:off x="6006525" y="3500000"/>
            <a:ext cx="13893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3" name="Google Shape;83;p9"/>
          <p:cNvSpPr txBox="1"/>
          <p:nvPr>
            <p:ph type="title"/>
          </p:nvPr>
        </p:nvSpPr>
        <p:spPr>
          <a:xfrm>
            <a:off x="308784" y="1188147"/>
            <a:ext cx="7206000" cy="666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4" name="Google Shape;84;p9"/>
          <p:cNvSpPr txBox="1"/>
          <p:nvPr>
            <p:ph idx="5" type="subTitle"/>
          </p:nvPr>
        </p:nvSpPr>
        <p:spPr>
          <a:xfrm>
            <a:off x="308784" y="1922075"/>
            <a:ext cx="7206000" cy="5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5" name="Google Shape;85;p9"/>
          <p:cNvSpPr txBox="1"/>
          <p:nvPr>
            <p:ph idx="6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86" name="Google Shape;86;p9"/>
          <p:cNvSpPr txBox="1"/>
          <p:nvPr>
            <p:ph idx="7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87" name="Google Shape;87;p9"/>
          <p:cNvSpPr txBox="1"/>
          <p:nvPr>
            <p:ph idx="8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8" name="Google Shape;88;p9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1">
  <p:cSld name="BLANK_1_1_1_1_1_1_1_1_1_1_1_2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91" name="Google Shape;91;p10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92" name="Google Shape;92;p10"/>
          <p:cNvSpPr/>
          <p:nvPr/>
        </p:nvSpPr>
        <p:spPr>
          <a:xfrm flipH="1">
            <a:off x="7723050" y="2475750"/>
            <a:ext cx="2828100" cy="2657700"/>
          </a:xfrm>
          <a:prstGeom prst="pie">
            <a:avLst>
              <a:gd fmla="val 0" name="adj1"/>
              <a:gd fmla="val 5408708" name="adj2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93" name="Google Shape;93;p10"/>
          <p:cNvSpPr/>
          <p:nvPr/>
        </p:nvSpPr>
        <p:spPr>
          <a:xfrm flipH="1" rot="5400000">
            <a:off x="6370150" y="3807650"/>
            <a:ext cx="2688900" cy="27006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94" name="Google Shape;94;p10"/>
          <p:cNvSpPr txBox="1"/>
          <p:nvPr>
            <p:ph idx="3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5" name="Google Shape;95;p10"/>
          <p:cNvSpPr/>
          <p:nvPr>
            <p:ph idx="4" type="pic"/>
          </p:nvPr>
        </p:nvSpPr>
        <p:spPr>
          <a:xfrm>
            <a:off x="6364300" y="0"/>
            <a:ext cx="2779500" cy="3813600"/>
          </a:xfrm>
          <a:prstGeom prst="round2Diag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sp>
      <p:sp>
        <p:nvSpPr>
          <p:cNvPr id="96" name="Google Shape;96;p10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4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97" name="Google Shape;97;p10"/>
          <p:cNvSpPr txBox="1"/>
          <p:nvPr>
            <p:ph idx="5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98" name="Google Shape;98;p10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theme" Target="../theme/theme2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284700" y="1782325"/>
            <a:ext cx="6153900" cy="29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●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indent="-298450" lvl="1" marL="9144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○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indent="-298450" lvl="2" marL="1371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■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indent="-298450" lvl="3" marL="18288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●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indent="-298450" lvl="4" marL="22860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○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indent="-298450" lvl="5" marL="2743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■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indent="-298450" lvl="6" marL="32004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●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indent="-298450" lvl="7" marL="3657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○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indent="-298450" lvl="8" marL="41148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Font typeface="Urbanist"/>
              <a:buChar char="■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283475" y="459250"/>
            <a:ext cx="85758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99">
          <p15:clr>
            <a:schemeClr val="accent1"/>
          </p15:clr>
        </p15:guide>
        <p15:guide id="2" orient="horz" pos="899">
          <p15:clr>
            <a:schemeClr val="accent1"/>
          </p15:clr>
        </p15:guide>
        <p15:guide id="3" orient="horz" pos="960">
          <p15:clr>
            <a:schemeClr val="accent1"/>
          </p15:clr>
        </p15:guide>
        <p15:guide id="4" orient="horz" pos="1560">
          <p15:clr>
            <a:schemeClr val="accent1"/>
          </p15:clr>
        </p15:guide>
        <p15:guide id="5" orient="horz" pos="1620">
          <p15:clr>
            <a:schemeClr val="accent1"/>
          </p15:clr>
        </p15:guide>
        <p15:guide id="6" orient="horz" pos="2280">
          <p15:clr>
            <a:schemeClr val="accent1"/>
          </p15:clr>
        </p15:guide>
        <p15:guide id="7" orient="horz" pos="2341">
          <p15:clr>
            <a:schemeClr val="accent1"/>
          </p15:clr>
        </p15:guide>
        <p15:guide id="8" pos="299">
          <p15:clr>
            <a:schemeClr val="accent1"/>
          </p15:clr>
        </p15:guide>
        <p15:guide id="9" pos="1559">
          <p15:clr>
            <a:schemeClr val="accent1"/>
          </p15:clr>
        </p15:guide>
        <p15:guide id="10" pos="1618">
          <p15:clr>
            <a:schemeClr val="accent1"/>
          </p15:clr>
        </p15:guide>
        <p15:guide id="11" pos="1981">
          <p15:clr>
            <a:schemeClr val="accent2"/>
          </p15:clr>
        </p15:guide>
        <p15:guide id="12" pos="2039">
          <p15:clr>
            <a:schemeClr val="accent2"/>
          </p15:clr>
        </p15:guide>
        <p15:guide id="13" pos="2880">
          <p15:clr>
            <a:schemeClr val="accent1"/>
          </p15:clr>
        </p15:guide>
        <p15:guide id="14" pos="2939">
          <p15:clr>
            <a:schemeClr val="accent1"/>
          </p15:clr>
        </p15:guide>
        <p15:guide id="15" pos="3719">
          <p15:clr>
            <a:schemeClr val="accent2"/>
          </p15:clr>
        </p15:guide>
        <p15:guide id="16" pos="3779">
          <p15:clr>
            <a:schemeClr val="accent2"/>
          </p15:clr>
        </p15:guide>
        <p15:guide id="17" pos="4140">
          <p15:clr>
            <a:schemeClr val="accent1"/>
          </p15:clr>
        </p15:guide>
        <p15:guide id="18" pos="4199">
          <p15:clr>
            <a:schemeClr val="accent1"/>
          </p15:clr>
        </p15:guide>
        <p15:guide id="19" pos="5459">
          <p15:clr>
            <a:schemeClr val="accent1"/>
          </p15:clr>
        </p15:guide>
        <p15:guide id="20" orient="horz" pos="2941">
          <p15:clr>
            <a:schemeClr val="accent1"/>
          </p15:clr>
        </p15:guide>
        <p15:guide id="21" pos="179">
          <p15:clr>
            <a:srgbClr val="EA4335"/>
          </p15:clr>
        </p15:guide>
        <p15:guide id="22" orient="horz" pos="180">
          <p15:clr>
            <a:srgbClr val="EA4335"/>
          </p15:clr>
        </p15:guide>
        <p15:guide id="23" pos="5581">
          <p15:clr>
            <a:srgbClr val="EA4335"/>
          </p15:clr>
        </p15:guide>
        <p15:guide id="24" orient="horz" pos="306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54" title="JFHP_Wide_Online_Yellow_Transparenc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68775"/>
            <a:ext cx="1360026" cy="3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54"/>
          <p:cNvSpPr/>
          <p:nvPr/>
        </p:nvSpPr>
        <p:spPr>
          <a:xfrm>
            <a:off x="8459575" y="4501650"/>
            <a:ext cx="624000" cy="534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575" name="Google Shape;575;p54" title="Gemini_Generated_Image_kkdlgekkdlgekkd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30625" y="203050"/>
            <a:ext cx="4545398" cy="454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3"/>
          <p:cNvSpPr txBox="1"/>
          <p:nvPr>
            <p:ph type="title"/>
          </p:nvPr>
        </p:nvSpPr>
        <p:spPr>
          <a:xfrm>
            <a:off x="-43325" y="665250"/>
            <a:ext cx="6377700" cy="1717200"/>
          </a:xfrm>
          <a:prstGeom prst="rect">
            <a:avLst/>
          </a:prstGeom>
          <a:effectLst>
            <a:outerShdw blurRad="100013" rotWithShape="0" algn="bl" dir="5400000" dist="28575">
              <a:srgbClr val="000000">
                <a:alpha val="70000"/>
              </a:srgbClr>
            </a:outerShdw>
          </a:effectLst>
        </p:spPr>
        <p:txBody>
          <a:bodyPr anchorCtr="0" anchor="t" bIns="0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/>
              <a:t>Prayer</a:t>
            </a:r>
            <a:endParaRPr sz="12000"/>
          </a:p>
        </p:txBody>
      </p:sp>
      <p:sp>
        <p:nvSpPr>
          <p:cNvPr id="636" name="Google Shape;636;p63"/>
          <p:cNvSpPr/>
          <p:nvPr/>
        </p:nvSpPr>
        <p:spPr>
          <a:xfrm>
            <a:off x="8738400" y="4746900"/>
            <a:ext cx="241800" cy="3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2527" y="241338"/>
            <a:ext cx="4382399" cy="2260214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64"/>
          <p:cNvSpPr/>
          <p:nvPr/>
        </p:nvSpPr>
        <p:spPr>
          <a:xfrm>
            <a:off x="0" y="2501550"/>
            <a:ext cx="4382400" cy="546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43" name="Google Shape;643;p64"/>
          <p:cNvSpPr txBox="1"/>
          <p:nvPr>
            <p:ph idx="4294967295" type="title"/>
          </p:nvPr>
        </p:nvSpPr>
        <p:spPr>
          <a:xfrm>
            <a:off x="-67575" y="924950"/>
            <a:ext cx="4432500" cy="782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Preschool</a:t>
            </a:r>
            <a:endParaRPr sz="4800">
              <a:solidFill>
                <a:schemeClr val="dk2"/>
              </a:solidFill>
            </a:endParaRPr>
          </a:p>
        </p:txBody>
      </p:sp>
      <p:pic>
        <p:nvPicPr>
          <p:cNvPr id="644" name="Google Shape;644;p64" title="Gemini_Generated_Image_lnlytplnlytplnly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4875" y="2752300"/>
            <a:ext cx="2103122" cy="2103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64" title="Gemini_Generated_Image_knd63bknd63bknd6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65825" y="319888"/>
            <a:ext cx="2103122" cy="2103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4846622" y="2695687"/>
            <a:ext cx="4297326" cy="2216325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64"/>
          <p:cNvSpPr txBox="1"/>
          <p:nvPr>
            <p:ph idx="4294967295" type="title"/>
          </p:nvPr>
        </p:nvSpPr>
        <p:spPr>
          <a:xfrm>
            <a:off x="4846675" y="3412650"/>
            <a:ext cx="4297200" cy="782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Elementary</a:t>
            </a:r>
            <a:endParaRPr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65"/>
          <p:cNvSpPr txBox="1"/>
          <p:nvPr>
            <p:ph type="title"/>
          </p:nvPr>
        </p:nvSpPr>
        <p:spPr>
          <a:xfrm>
            <a:off x="283475" y="1096954"/>
            <a:ext cx="8575800" cy="2757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>
                <a:solidFill>
                  <a:schemeClr val="accent2"/>
                </a:solidFill>
              </a:rPr>
              <a:t>John 20:24-31</a:t>
            </a:r>
            <a:endParaRPr sz="8800">
              <a:solidFill>
                <a:schemeClr val="accent2"/>
              </a:solidFill>
            </a:endParaRPr>
          </a:p>
        </p:txBody>
      </p:sp>
      <p:sp>
        <p:nvSpPr>
          <p:cNvPr id="653" name="Google Shape;653;p65"/>
          <p:cNvSpPr/>
          <p:nvPr/>
        </p:nvSpPr>
        <p:spPr>
          <a:xfrm>
            <a:off x="8642250" y="4444800"/>
            <a:ext cx="434100" cy="54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6"/>
          <p:cNvSpPr txBox="1"/>
          <p:nvPr>
            <p:ph type="title"/>
          </p:nvPr>
        </p:nvSpPr>
        <p:spPr>
          <a:xfrm>
            <a:off x="6423950" y="0"/>
            <a:ext cx="2662200" cy="3808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2"/>
                </a:solidFill>
              </a:rPr>
              <a:t>Journal</a:t>
            </a:r>
            <a:endParaRPr sz="41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2"/>
                </a:solidFill>
              </a:rPr>
              <a:t>Prompt</a:t>
            </a:r>
            <a:endParaRPr sz="4100">
              <a:solidFill>
                <a:schemeClr val="dk2"/>
              </a:solidFill>
            </a:endParaRPr>
          </a:p>
        </p:txBody>
      </p:sp>
      <p:sp>
        <p:nvSpPr>
          <p:cNvPr id="659" name="Google Shape;659;p66"/>
          <p:cNvSpPr txBox="1"/>
          <p:nvPr>
            <p:ph idx="5" type="subTitle"/>
          </p:nvPr>
        </p:nvSpPr>
        <p:spPr>
          <a:xfrm>
            <a:off x="7908150" y="3904225"/>
            <a:ext cx="1125600" cy="218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Today’s Date</a:t>
            </a:r>
            <a:endParaRPr sz="1300"/>
          </a:p>
        </p:txBody>
      </p:sp>
      <p:pic>
        <p:nvPicPr>
          <p:cNvPr id="660" name="Google Shape;660;p66" title="Gemini_Generated_Image_42q8uz42q8uz42q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0125" y="126351"/>
            <a:ext cx="4890798" cy="4890798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66"/>
          <p:cNvSpPr/>
          <p:nvPr/>
        </p:nvSpPr>
        <p:spPr>
          <a:xfrm>
            <a:off x="8684850" y="4525825"/>
            <a:ext cx="348900" cy="4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67" title="Gemini_Generated_Image_7719kk7719kk771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475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8"/>
          <p:cNvSpPr txBox="1"/>
          <p:nvPr>
            <p:ph type="title"/>
          </p:nvPr>
        </p:nvSpPr>
        <p:spPr>
          <a:xfrm>
            <a:off x="283475" y="1096954"/>
            <a:ext cx="8575800" cy="27576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/>
              <a:t>4 Corners</a:t>
            </a:r>
            <a:endParaRPr sz="7500"/>
          </a:p>
        </p:txBody>
      </p:sp>
      <p:sp>
        <p:nvSpPr>
          <p:cNvPr id="672" name="Google Shape;672;p68"/>
          <p:cNvSpPr/>
          <p:nvPr/>
        </p:nvSpPr>
        <p:spPr>
          <a:xfrm>
            <a:off x="8684850" y="4525825"/>
            <a:ext cx="348900" cy="412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673" name="Google Shape;673;p68" title="JFHP_Wide_Online_Yellow_Transparenc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92100"/>
            <a:ext cx="1993825" cy="5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55" title="Gemini_Generated_Image_vzfmxhvzfmxhvzf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9137" y="342412"/>
            <a:ext cx="4458675" cy="445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55"/>
          <p:cNvSpPr/>
          <p:nvPr/>
        </p:nvSpPr>
        <p:spPr>
          <a:xfrm>
            <a:off x="8642250" y="4444800"/>
            <a:ext cx="434100" cy="54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82" name="Google Shape;582;p55"/>
          <p:cNvSpPr txBox="1"/>
          <p:nvPr>
            <p:ph type="title"/>
          </p:nvPr>
        </p:nvSpPr>
        <p:spPr>
          <a:xfrm>
            <a:off x="119650" y="657450"/>
            <a:ext cx="2860800" cy="1732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0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Hole-y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Snacks</a:t>
            </a:r>
            <a:endParaRPr sz="2800"/>
          </a:p>
        </p:txBody>
      </p:sp>
      <p:sp>
        <p:nvSpPr>
          <p:cNvPr id="583" name="Google Shape;583;p55"/>
          <p:cNvSpPr/>
          <p:nvPr/>
        </p:nvSpPr>
        <p:spPr>
          <a:xfrm>
            <a:off x="2980450" y="4039575"/>
            <a:ext cx="1007100" cy="1041600"/>
          </a:xfrm>
          <a:prstGeom prst="teardrop">
            <a:avLst>
              <a:gd fmla="val 100000" name="adj"/>
            </a:avLst>
          </a:prstGeom>
          <a:solidFill>
            <a:schemeClr val="accent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84" name="Google Shape;584;p55"/>
          <p:cNvSpPr/>
          <p:nvPr/>
        </p:nvSpPr>
        <p:spPr>
          <a:xfrm rot="10800000">
            <a:off x="8012720" y="71310"/>
            <a:ext cx="1007100" cy="1041600"/>
          </a:xfrm>
          <a:prstGeom prst="teardrop">
            <a:avLst>
              <a:gd fmla="val 100000" name="adj"/>
            </a:avLst>
          </a:prstGeom>
          <a:solidFill>
            <a:schemeClr val="accent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6"/>
          <p:cNvSpPr txBox="1"/>
          <p:nvPr>
            <p:ph type="title"/>
          </p:nvPr>
        </p:nvSpPr>
        <p:spPr>
          <a:xfrm>
            <a:off x="377300" y="1459800"/>
            <a:ext cx="5190300" cy="2031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Welcome</a:t>
            </a:r>
            <a:endParaRPr sz="7000"/>
          </a:p>
        </p:txBody>
      </p:sp>
      <p:pic>
        <p:nvPicPr>
          <p:cNvPr id="590" name="Google Shape;590;p56" title="JFHP_Wide_Online_Yellow_Transparenc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1649" y="4376875"/>
            <a:ext cx="2702351" cy="766625"/>
          </a:xfrm>
          <a:prstGeom prst="rect">
            <a:avLst/>
          </a:prstGeom>
          <a:noFill/>
          <a:ln>
            <a:noFill/>
          </a:ln>
          <a:effectLst>
            <a:outerShdw blurRad="1114425" rotWithShape="0" algn="bl" dir="5160000" dist="28575">
              <a:srgbClr val="000000">
                <a:alpha val="39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57"/>
          <p:cNvSpPr/>
          <p:nvPr/>
        </p:nvSpPr>
        <p:spPr>
          <a:xfrm>
            <a:off x="3576478" y="2822725"/>
            <a:ext cx="5317500" cy="1621200"/>
          </a:xfrm>
          <a:prstGeom prst="round1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96" name="Google Shape;596;p57"/>
          <p:cNvSpPr/>
          <p:nvPr/>
        </p:nvSpPr>
        <p:spPr>
          <a:xfrm>
            <a:off x="402413" y="851975"/>
            <a:ext cx="5317500" cy="1621200"/>
          </a:xfrm>
          <a:prstGeom prst="round1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97" name="Google Shape;597;p57"/>
          <p:cNvSpPr/>
          <p:nvPr/>
        </p:nvSpPr>
        <p:spPr>
          <a:xfrm>
            <a:off x="250013" y="699575"/>
            <a:ext cx="5317500" cy="1621200"/>
          </a:xfrm>
          <a:prstGeom prst="round1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98" name="Google Shape;598;p57"/>
          <p:cNvSpPr/>
          <p:nvPr/>
        </p:nvSpPr>
        <p:spPr>
          <a:xfrm>
            <a:off x="3424078" y="2670325"/>
            <a:ext cx="5317500" cy="1621200"/>
          </a:xfrm>
          <a:prstGeom prst="round1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99" name="Google Shape;599;p57"/>
          <p:cNvSpPr txBox="1"/>
          <p:nvPr>
            <p:ph idx="31" type="title"/>
          </p:nvPr>
        </p:nvSpPr>
        <p:spPr>
          <a:xfrm>
            <a:off x="3504638" y="3207775"/>
            <a:ext cx="5384400" cy="546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lt2"/>
                </a:solidFill>
              </a:rPr>
              <a:t>Exhale: seen the Lord</a:t>
            </a:r>
            <a:endParaRPr sz="3700">
              <a:solidFill>
                <a:schemeClr val="lt2"/>
              </a:solidFill>
            </a:endParaRPr>
          </a:p>
        </p:txBody>
      </p:sp>
      <p:sp>
        <p:nvSpPr>
          <p:cNvPr id="600" name="Google Shape;600;p57"/>
          <p:cNvSpPr txBox="1"/>
          <p:nvPr>
            <p:ph type="title"/>
          </p:nvPr>
        </p:nvSpPr>
        <p:spPr>
          <a:xfrm>
            <a:off x="440063" y="1237025"/>
            <a:ext cx="4761900" cy="546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dk2"/>
                </a:solidFill>
              </a:rPr>
              <a:t>Inhale: We Have</a:t>
            </a:r>
            <a:endParaRPr sz="3700">
              <a:solidFill>
                <a:schemeClr val="dk2"/>
              </a:solidFill>
            </a:endParaRPr>
          </a:p>
        </p:txBody>
      </p:sp>
      <p:sp>
        <p:nvSpPr>
          <p:cNvPr id="601" name="Google Shape;601;p57"/>
          <p:cNvSpPr/>
          <p:nvPr/>
        </p:nvSpPr>
        <p:spPr>
          <a:xfrm>
            <a:off x="8459575" y="4501650"/>
            <a:ext cx="624000" cy="534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8"/>
          <p:cNvSpPr txBox="1"/>
          <p:nvPr>
            <p:ph type="title"/>
          </p:nvPr>
        </p:nvSpPr>
        <p:spPr>
          <a:xfrm>
            <a:off x="284700" y="352050"/>
            <a:ext cx="5039700" cy="4439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</a:rPr>
              <a:t>John 20:21 </a:t>
            </a:r>
            <a:r>
              <a:rPr lang="en" sz="1600">
                <a:solidFill>
                  <a:schemeClr val="dk2"/>
                </a:solidFill>
              </a:rPr>
              <a:t>(NIV)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2"/>
                </a:solidFill>
              </a:rPr>
              <a:t>“Again Jesus said, ‘Peace be with you!</a:t>
            </a:r>
            <a:endParaRPr sz="39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2"/>
                </a:solidFill>
              </a:rPr>
              <a:t>As the Father has sent me,</a:t>
            </a:r>
            <a:endParaRPr sz="39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2"/>
                </a:solidFill>
              </a:rPr>
              <a:t>I am sending you.’”</a:t>
            </a:r>
            <a:endParaRPr sz="3900">
              <a:solidFill>
                <a:schemeClr val="dk2"/>
              </a:solidFill>
            </a:endParaRPr>
          </a:p>
        </p:txBody>
      </p:sp>
      <p:sp>
        <p:nvSpPr>
          <p:cNvPr id="607" name="Google Shape;607;p58"/>
          <p:cNvSpPr/>
          <p:nvPr/>
        </p:nvSpPr>
        <p:spPr>
          <a:xfrm>
            <a:off x="8666850" y="4668750"/>
            <a:ext cx="416700" cy="36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9"/>
          <p:cNvSpPr/>
          <p:nvPr/>
        </p:nvSpPr>
        <p:spPr>
          <a:xfrm>
            <a:off x="8666850" y="4668750"/>
            <a:ext cx="416700" cy="36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613" name="Google Shape;613;p59" title="Gemini_Generated_Image_szdg76szdg76szd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025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0"/>
          <p:cNvSpPr txBox="1"/>
          <p:nvPr>
            <p:ph type="title"/>
          </p:nvPr>
        </p:nvSpPr>
        <p:spPr>
          <a:xfrm>
            <a:off x="284700" y="474750"/>
            <a:ext cx="5973000" cy="3144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>
                <a:solidFill>
                  <a:schemeClr val="dk2"/>
                </a:solidFill>
              </a:rPr>
              <a:t>Tithes &amp;</a:t>
            </a:r>
            <a:endParaRPr sz="6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>
                <a:solidFill>
                  <a:schemeClr val="dk2"/>
                </a:solidFill>
              </a:rPr>
              <a:t>Offerings</a:t>
            </a:r>
            <a:endParaRPr sz="6200">
              <a:solidFill>
                <a:schemeClr val="dk2"/>
              </a:solidFill>
            </a:endParaRPr>
          </a:p>
        </p:txBody>
      </p:sp>
      <p:sp>
        <p:nvSpPr>
          <p:cNvPr id="619" name="Google Shape;619;p60"/>
          <p:cNvSpPr/>
          <p:nvPr/>
        </p:nvSpPr>
        <p:spPr>
          <a:xfrm>
            <a:off x="8459575" y="4501650"/>
            <a:ext cx="624000" cy="53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620" name="Google Shape;620;p60" title="MexicoFaces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8226" y="1130175"/>
            <a:ext cx="4325775" cy="2883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1"/>
          <p:cNvSpPr txBox="1"/>
          <p:nvPr>
            <p:ph idx="4294967295" type="title"/>
          </p:nvPr>
        </p:nvSpPr>
        <p:spPr>
          <a:xfrm>
            <a:off x="1585500" y="1578600"/>
            <a:ext cx="5973000" cy="1794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Evidence</a:t>
            </a:r>
            <a:endParaRPr sz="5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By Josh Baldwin</a:t>
            </a:r>
            <a:endParaRPr sz="3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62"/>
          <p:cNvSpPr txBox="1"/>
          <p:nvPr>
            <p:ph idx="4294967295" type="title"/>
          </p:nvPr>
        </p:nvSpPr>
        <p:spPr>
          <a:xfrm>
            <a:off x="1585500" y="1578600"/>
            <a:ext cx="5973000" cy="1794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I Believe</a:t>
            </a:r>
            <a:endParaRPr sz="5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By Phil Wickham</a:t>
            </a:r>
            <a:endParaRPr sz="3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[INT] Project timeline/workflow presentation [Style 1] ">
  <a:themeElements>
    <a:clrScheme name="Google Colours">
      <a:dk1>
        <a:srgbClr val="B8B8C0"/>
      </a:dk1>
      <a:lt1>
        <a:srgbClr val="FFFFFF"/>
      </a:lt1>
      <a:dk2>
        <a:srgbClr val="F1F2DF"/>
      </a:dk2>
      <a:lt2>
        <a:srgbClr val="858585"/>
      </a:lt2>
      <a:accent1>
        <a:srgbClr val="0F2B71"/>
      </a:accent1>
      <a:accent2>
        <a:srgbClr val="1B48B6"/>
      </a:accent2>
      <a:accent3>
        <a:srgbClr val="F2C82E"/>
      </a:accent3>
      <a:accent4>
        <a:srgbClr val="C2CFFC"/>
      </a:accent4>
      <a:accent5>
        <a:srgbClr val="DBAD05"/>
      </a:accent5>
      <a:accent6>
        <a:srgbClr val="313642"/>
      </a:accent6>
      <a:hlink>
        <a:srgbClr val="000EFF"/>
      </a:hlink>
      <a:folHlink>
        <a:srgbClr val="7B1F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