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7" r:id="rId4"/>
    <p:sldId id="268" r:id="rId5"/>
    <p:sldId id="260" r:id="rId6"/>
    <p:sldId id="259" r:id="rId7"/>
    <p:sldId id="261" r:id="rId8"/>
    <p:sldId id="264" r:id="rId9"/>
    <p:sldId id="265" r:id="rId10"/>
    <p:sldId id="269" r:id="rId11"/>
    <p:sldId id="281" r:id="rId12"/>
    <p:sldId id="271" r:id="rId13"/>
    <p:sldId id="272" r:id="rId14"/>
    <p:sldId id="282" r:id="rId15"/>
    <p:sldId id="274" r:id="rId16"/>
    <p:sldId id="263" r:id="rId17"/>
    <p:sldId id="285" r:id="rId18"/>
    <p:sldId id="275" r:id="rId19"/>
    <p:sldId id="277" r:id="rId20"/>
    <p:sldId id="283" r:id="rId21"/>
    <p:sldId id="258" r:id="rId22"/>
    <p:sldId id="266" r:id="rId23"/>
    <p:sldId id="284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68" d="100"/>
          <a:sy n="68" d="100"/>
        </p:scale>
        <p:origin x="2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32488-5B18-EFA3-2ADF-69264BA75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C52C7-3781-553E-C1C1-4AB079E09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6AC16-1105-20D6-607D-9F42D9000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1EFCE-973A-CBE2-D1E2-2737A7E3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D6626-560E-175F-6655-1E85CC75D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EE21-E38B-547A-91E8-E195403B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2E37E0-442D-B8E1-12A9-A64FE2EDB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A55EE-61B3-03F6-2A1D-097304506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14A34-D454-D7D0-C122-43E89D9D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3081B-E2CE-5477-E1E3-367AFCE38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1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0B112-9F6F-512F-AEAA-83815B8BD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EB30C-B46C-1A2F-652F-02FE33249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85F76-FB13-6D5F-89B0-4C211D4C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DBB23-75A6-BB75-7BEA-774EE551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25D8-DD4E-6470-C2B1-9D223286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0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0494-95AE-455E-D20D-2877618E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2BB40-C654-1D59-0255-4C00243C2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0D58C-09B3-20F6-F042-E48B6E27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286B-7778-C178-65C9-9182E4AC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32C85-3EDD-D8E9-CBA9-DDE02EC3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1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8A87-AEF2-502C-8C3B-06960AF6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00A8C-09FB-0542-2920-044740111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6F5BF-62AB-A8E9-46C7-5B2D28F02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28C23-0C87-372C-CEAB-6473E779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81471-1109-52B5-E7F9-A205E82D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0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BB8AE-B428-CC21-7D89-4F3F91EFB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2329D-9548-D35F-E540-FB1C3A5A6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CFC67-45C0-5759-61E5-773D727AB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67A2A-E771-241F-3EB7-E6939B43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CFCD2-D30C-DFF1-6C81-8A692526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699FD-7AE5-C89A-4657-D9F56751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7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7AE76-9FDC-EDA7-8229-958595E8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B0E0A-03E3-21EF-2579-C560E8D49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F71257-6898-394A-6EE0-BEE4A170D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D6E64-1BB6-DB62-4529-75CA2BFF0E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7F78E-BA19-4F3B-B58E-577F6A474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D731CB-EB41-9067-38F8-7497A5D2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D8BAAF-D014-8C37-37B6-0E70AF1B0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9BEA5B-AF2B-A035-028B-E6FA832A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82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BBA95-23D7-F77F-F046-5E4F29C3D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FBD5E-20E6-5643-31ED-81908BFF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A0FB0-ACDB-F4FF-56FA-77231221B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96F3E-85A6-2337-9AB6-2B5D6074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1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4D67E-28FB-6994-F390-094EFE31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59569-6124-45CA-A8DD-C803004BC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80D48-AAD1-1D64-C857-371D6A0F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32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887D1-109B-6686-B904-CA023A094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E4B47-D9BB-76A8-8CBC-6FB090BD9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FECD2-C83F-9873-3672-77716096A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8F3FA-70B7-7265-6519-2188A00EF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D45B9-764A-4A4B-2B82-529E43B9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13B19-0169-AC2E-C584-EF8B70E07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25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150F-DBF2-D4D6-0134-04BAE31A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C7073-419C-A131-4749-6FCABC576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8E2B9-919E-0E39-BAB0-6B26D623E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6C585-7C45-8983-07F9-49691CF3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E4728-E96F-9F8D-52F7-17B18ED5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E0021-71E5-B96D-BB42-3C960B3A8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4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283B10-810E-DD2B-3D9E-03DDDFEB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B99EB-86A4-D429-A126-0B1B194C8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90CB-93E6-B813-DE3D-C39950413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9489EF-F1E7-4314-82C1-BEF1AD68FCDE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720BE-BC3A-3AC6-AE81-C2A3C6BC7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BE3E2-B7D1-1DEE-DB20-858904354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8A459E-1C44-4CB8-A938-F3D6A9996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8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D58821-2F0D-A68A-03E5-F96FD071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with face paint&#10;&#10;AI-generated content may be incorrect.">
            <a:extLst>
              <a:ext uri="{FF2B5EF4-FFF2-40B4-BE49-F238E27FC236}">
                <a16:creationId xmlns:a16="http://schemas.microsoft.com/office/drawing/2014/main" id="{0FBA1807-2FAB-900C-41C9-4D4C0138A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9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4CC2-3C87-7439-B592-09BDF2466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with face paint&#10;&#10;AI-generated content may be incorrect.">
            <a:extLst>
              <a:ext uri="{FF2B5EF4-FFF2-40B4-BE49-F238E27FC236}">
                <a16:creationId xmlns:a16="http://schemas.microsoft.com/office/drawing/2014/main" id="{833A9BE8-FBBC-5830-3236-39DD56309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2C068D-17CA-D5FE-9FAA-110C9CE2E37C}"/>
              </a:ext>
            </a:extLst>
          </p:cNvPr>
          <p:cNvSpPr txBox="1"/>
          <p:nvPr/>
        </p:nvSpPr>
        <p:spPr>
          <a:xfrm>
            <a:off x="2161032" y="5586984"/>
            <a:ext cx="1003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A.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18		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B.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19		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C.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17		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D.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16</a:t>
            </a:r>
            <a:endParaRPr lang="en-US" sz="4000" b="1" dirty="0">
              <a:solidFill>
                <a:srgbClr val="FFC00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8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desk&#10;&#10;AI-generated content may be incorrect.">
            <a:extLst>
              <a:ext uri="{FF2B5EF4-FFF2-40B4-BE49-F238E27FC236}">
                <a16:creationId xmlns:a16="http://schemas.microsoft.com/office/drawing/2014/main" id="{10917F9D-FC02-9341-1ED2-9815247E2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ree&#10;&#10;AI-generated content may be incorrect.">
            <a:extLst>
              <a:ext uri="{FF2B5EF4-FFF2-40B4-BE49-F238E27FC236}">
                <a16:creationId xmlns:a16="http://schemas.microsoft.com/office/drawing/2014/main" id="{F9DC2CCE-C8F0-EA29-39C5-61BA25095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140E1-0288-4642-3361-F4B3DE702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ree&#10;&#10;AI-generated content may be incorrect.">
            <a:extLst>
              <a:ext uri="{FF2B5EF4-FFF2-40B4-BE49-F238E27FC236}">
                <a16:creationId xmlns:a16="http://schemas.microsoft.com/office/drawing/2014/main" id="{10AFE8E6-CA28-4F0D-79D8-EDFFB6A3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ED739-934E-F9F0-1C01-7C38AE78ED7C}"/>
              </a:ext>
            </a:extLst>
          </p:cNvPr>
          <p:cNvSpPr txBox="1"/>
          <p:nvPr/>
        </p:nvSpPr>
        <p:spPr>
          <a:xfrm>
            <a:off x="566928" y="5184648"/>
            <a:ext cx="1084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Montserrat" panose="00000500000000000000" pitchFamily="50" charset="0"/>
              </a:rPr>
              <a:t>A. 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</a:rPr>
              <a:t>Bangladesh	 </a:t>
            </a:r>
            <a:r>
              <a:rPr lang="en-US" sz="3600" b="1" dirty="0">
                <a:solidFill>
                  <a:srgbClr val="FFC000"/>
                </a:solidFill>
                <a:latin typeface="Montserrat" panose="00000500000000000000" pitchFamily="50" charset="0"/>
              </a:rPr>
              <a:t>B. 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</a:rPr>
              <a:t>India   </a:t>
            </a:r>
            <a:r>
              <a:rPr lang="en-US" sz="3600" b="1" dirty="0">
                <a:solidFill>
                  <a:srgbClr val="FFC000"/>
                </a:solidFill>
                <a:latin typeface="Montserrat" panose="00000500000000000000" pitchFamily="50" charset="0"/>
              </a:rPr>
              <a:t>C. 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</a:rPr>
              <a:t>Haiti	</a:t>
            </a:r>
            <a:r>
              <a:rPr lang="en-US" sz="3600" b="1" dirty="0">
                <a:solidFill>
                  <a:srgbClr val="FFC000"/>
                </a:solidFill>
                <a:latin typeface="Montserrat" panose="00000500000000000000" pitchFamily="50" charset="0"/>
              </a:rPr>
              <a:t>D. </a:t>
            </a:r>
            <a:r>
              <a:rPr lang="en-US" sz="3600" b="1" dirty="0">
                <a:solidFill>
                  <a:schemeClr val="bg1"/>
                </a:solidFill>
                <a:latin typeface="Montserrat" panose="00000500000000000000" pitchFamily="50" charset="0"/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184229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utside&#10;&#10;AI-generated content may be incorrect.">
            <a:extLst>
              <a:ext uri="{FF2B5EF4-FFF2-40B4-BE49-F238E27FC236}">
                <a16:creationId xmlns:a16="http://schemas.microsoft.com/office/drawing/2014/main" id="{EFD15979-5E38-D90A-645E-ABC98B1E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carrying a stick&#10;&#10;AI-generated content may be incorrect.">
            <a:extLst>
              <a:ext uri="{FF2B5EF4-FFF2-40B4-BE49-F238E27FC236}">
                <a16:creationId xmlns:a16="http://schemas.microsoft.com/office/drawing/2014/main" id="{794B0A94-A972-4412-BDAE-163CD7EB1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2DD7-E2D6-48C6-AA7A-A514E3DAD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carrying a stick&#10;&#10;AI-generated content may be incorrect.">
            <a:extLst>
              <a:ext uri="{FF2B5EF4-FFF2-40B4-BE49-F238E27FC236}">
                <a16:creationId xmlns:a16="http://schemas.microsoft.com/office/drawing/2014/main" id="{D0C346E6-4053-DB99-6C10-025B7C3E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C9B77-A6FE-E38A-CAF9-D445C9A93875}"/>
              </a:ext>
            </a:extLst>
          </p:cNvPr>
          <p:cNvSpPr txBox="1"/>
          <p:nvPr/>
        </p:nvSpPr>
        <p:spPr>
          <a:xfrm>
            <a:off x="612648" y="5062425"/>
            <a:ext cx="11093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180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B. </a:t>
            </a:r>
            <a:r>
              <a:rPr lang="en-US" sz="3600" b="1" dirty="0">
                <a:solidFill>
                  <a:prstClr val="white"/>
                </a:solidFill>
                <a:latin typeface="Montserrat" panose="00000500000000000000" pitchFamily="50" charset="0"/>
              </a:rPr>
              <a:t>150 </a:t>
            </a:r>
            <a:r>
              <a:rPr lang="en-US" sz="3600" b="1" dirty="0" err="1">
                <a:solidFill>
                  <a:prstClr val="white"/>
                </a:solidFill>
                <a:latin typeface="Montserrat" panose="00000500000000000000" pitchFamily="50" charset="0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175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	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200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lbs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8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boxes on their heads&#10;&#10;AI-generated content may be incorrect.">
            <a:extLst>
              <a:ext uri="{FF2B5EF4-FFF2-40B4-BE49-F238E27FC236}">
                <a16:creationId xmlns:a16="http://schemas.microsoft.com/office/drawing/2014/main" id="{45C06841-FF18-60A9-574E-B6742CF0F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iver&#10;&#10;AI-generated content may be incorrect.">
            <a:extLst>
              <a:ext uri="{FF2B5EF4-FFF2-40B4-BE49-F238E27FC236}">
                <a16:creationId xmlns:a16="http://schemas.microsoft.com/office/drawing/2014/main" id="{9A01A45D-0E46-1A5B-C352-7829AD65D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3FAC1-598E-4605-5938-C19FA5DF2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F87F94-7E29-5BEE-6AB9-372E71467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D65056-A6AD-2E8B-CA6D-CD21160D6237}"/>
              </a:ext>
            </a:extLst>
          </p:cNvPr>
          <p:cNvSpPr txBox="1"/>
          <p:nvPr/>
        </p:nvSpPr>
        <p:spPr>
          <a:xfrm>
            <a:off x="521208" y="5431536"/>
            <a:ext cx="10195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A.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885		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B.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1117	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C.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903		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D.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847</a:t>
            </a:r>
            <a:endParaRPr lang="en-US" sz="4000" b="1" dirty="0">
              <a:solidFill>
                <a:srgbClr val="FFC00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7A1A1-1B58-8E4A-8B51-5FFED85E8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iver&#10;&#10;AI-generated content may be incorrect.">
            <a:extLst>
              <a:ext uri="{FF2B5EF4-FFF2-40B4-BE49-F238E27FC236}">
                <a16:creationId xmlns:a16="http://schemas.microsoft.com/office/drawing/2014/main" id="{1F041F04-4206-635E-9DDC-F4AE2D530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EAF5F7-FBA1-79D2-E962-D4A2FC9755D9}"/>
              </a:ext>
            </a:extLst>
          </p:cNvPr>
          <p:cNvSpPr txBox="1"/>
          <p:nvPr/>
        </p:nvSpPr>
        <p:spPr>
          <a:xfrm>
            <a:off x="557784" y="5431536"/>
            <a:ext cx="8083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A.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168    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B.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157    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C.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185    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D.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149</a:t>
            </a:r>
          </a:p>
        </p:txBody>
      </p:sp>
    </p:spTree>
    <p:extLst>
      <p:ext uri="{BB962C8B-B14F-4D97-AF65-F5344CB8AC3E}">
        <p14:creationId xmlns:p14="http://schemas.microsoft.com/office/powerpoint/2010/main" val="2525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rowd of people&#10;&#10;AI-generated content may be incorrect.">
            <a:extLst>
              <a:ext uri="{FF2B5EF4-FFF2-40B4-BE49-F238E27FC236}">
                <a16:creationId xmlns:a16="http://schemas.microsoft.com/office/drawing/2014/main" id="{6905C3F0-D1A0-22DD-EDDD-58B0EEE7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map&#10;&#10;AI-generated content may be incorrect.">
            <a:extLst>
              <a:ext uri="{FF2B5EF4-FFF2-40B4-BE49-F238E27FC236}">
                <a16:creationId xmlns:a16="http://schemas.microsoft.com/office/drawing/2014/main" id="{F215BA50-3B3C-A2EC-1836-DDDFD0916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39AE-B1C5-7C81-CEAA-C2F81C760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map&#10;&#10;AI-generated content may be incorrect.">
            <a:extLst>
              <a:ext uri="{FF2B5EF4-FFF2-40B4-BE49-F238E27FC236}">
                <a16:creationId xmlns:a16="http://schemas.microsoft.com/office/drawing/2014/main" id="{6E29910A-1585-4884-B59D-2C5BAEE6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07C0A2-C080-CEC9-F1D0-F1B681F0FEA4}"/>
              </a:ext>
            </a:extLst>
          </p:cNvPr>
          <p:cNvSpPr txBox="1"/>
          <p:nvPr/>
        </p:nvSpPr>
        <p:spPr>
          <a:xfrm>
            <a:off x="2670048" y="5678424"/>
            <a:ext cx="9006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A.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42        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B.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45        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C.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43        </a:t>
            </a:r>
            <a:r>
              <a:rPr lang="en-US" sz="4000" b="1" dirty="0">
                <a:solidFill>
                  <a:srgbClr val="FFC000"/>
                </a:solidFill>
                <a:latin typeface="Montserrat" panose="00000500000000000000" pitchFamily="50" charset="0"/>
              </a:rPr>
              <a:t>D. </a:t>
            </a: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41389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ll in front of a group of children&#10;&#10;AI-generated content may be incorrect.">
            <a:extLst>
              <a:ext uri="{FF2B5EF4-FFF2-40B4-BE49-F238E27FC236}">
                <a16:creationId xmlns:a16="http://schemas.microsoft.com/office/drawing/2014/main" id="{00256980-D790-4E14-CE16-3F9C36EE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DB75253C-800C-0B2A-D14A-E9739FDF8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6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hill with horses&#10;&#10;AI-generated content may be incorrect.">
            <a:extLst>
              <a:ext uri="{FF2B5EF4-FFF2-40B4-BE49-F238E27FC236}">
                <a16:creationId xmlns:a16="http://schemas.microsoft.com/office/drawing/2014/main" id="{E9ED9A6A-A2E6-91DC-3C5F-C09474C17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horse&#10;&#10;AI-generated content may be incorrect.">
            <a:extLst>
              <a:ext uri="{FF2B5EF4-FFF2-40B4-BE49-F238E27FC236}">
                <a16:creationId xmlns:a16="http://schemas.microsoft.com/office/drawing/2014/main" id="{5C6589F1-FCB3-EC80-E815-BAEEA4150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projector&#10;&#10;AI-generated content may be incorrect.">
            <a:extLst>
              <a:ext uri="{FF2B5EF4-FFF2-40B4-BE49-F238E27FC236}">
                <a16:creationId xmlns:a16="http://schemas.microsoft.com/office/drawing/2014/main" id="{5BD1084E-BDE8-16D9-3FCE-0F036639E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in a room&#10;&#10;AI-generated content may be incorrect.">
            <a:extLst>
              <a:ext uri="{FF2B5EF4-FFF2-40B4-BE49-F238E27FC236}">
                <a16:creationId xmlns:a16="http://schemas.microsoft.com/office/drawing/2014/main" id="{F467B4E0-9586-6FD3-8AB2-901E8B1F0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camera&#10;&#10;AI-generated content may be incorrect.">
            <a:extLst>
              <a:ext uri="{FF2B5EF4-FFF2-40B4-BE49-F238E27FC236}">
                <a16:creationId xmlns:a16="http://schemas.microsoft.com/office/drawing/2014/main" id="{25D01119-C821-0DDE-64D2-11BB4FC8F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helmet&#10;&#10;AI-generated content may be incorrect.">
            <a:extLst>
              <a:ext uri="{FF2B5EF4-FFF2-40B4-BE49-F238E27FC236}">
                <a16:creationId xmlns:a16="http://schemas.microsoft.com/office/drawing/2014/main" id="{22F12D11-5C38-39F5-4CB4-611EE37A7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93</Words>
  <Application>Microsoft Office PowerPoint</Application>
  <PresentationFormat>Widescreen</PresentationFormat>
  <Paragraphs>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Bethany Ruisinger</dc:creator>
  <cp:lastModifiedBy>Bill Kirkemo</cp:lastModifiedBy>
  <cp:revision>8</cp:revision>
  <dcterms:created xsi:type="dcterms:W3CDTF">2025-04-23T14:57:13Z</dcterms:created>
  <dcterms:modified xsi:type="dcterms:W3CDTF">2025-07-14T19:22:43Z</dcterms:modified>
</cp:coreProperties>
</file>