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E3AA-15F2-D633-E002-D8DC0BA4B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5E57C-5657-37A7-65FA-BBB310F61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F32ED-E284-FC44-6D99-54E8DB7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AE3C6-ACCD-F289-31AF-9D9E86B3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6161-0619-9A6A-BBCA-DADE5A4C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0712-E410-FFC9-ADC0-7B34D45C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A5F21-24D0-2E37-24F6-6F90B9E3C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0519-49DD-04B6-6524-66070A36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77919-22AD-2E84-F45E-1B374153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536D-A629-BA8C-DCF4-60D67E42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4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F48BF-B6FC-37BD-251F-087B495E2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72B8D-7008-6C8A-D5F3-7CBE8EE7E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515D-417A-4866-A2FE-B7BCAE1A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C8A00-19DE-9E53-FD82-A34560E0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E734-B810-BB99-6521-C8E73DE7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6E33-84B4-ED63-D731-F922E71E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15A1-8CC1-CFBC-869A-749CAB9F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CEF93-4703-014E-2E74-FB9531A7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90440-1E30-C249-4AEA-1F828721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A643-769B-CEA6-0119-B6B531C2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B07D-A89F-E93D-1023-4C1036B9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0A38A-1B92-0114-A6F9-2E396F19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8ECED-75A0-A2A8-0594-A0FFF14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DFC9-35E9-5E6B-98E4-4D4501BD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11755-2311-ED14-C54A-D4862FE0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9998-A476-2AD8-653B-3D6DCFF3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096F3-9548-0E6D-DDB0-440A85720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4C1D3-DC07-40C0-DAC9-B7A4D0F7A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BD19-2C8A-C46E-3C42-0C7FA815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29569-8222-2E18-21B0-E9986B64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27740-E106-E55F-C6C8-907F05CC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37E1-272E-1730-6BDC-B104192A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2F32E-BA06-BDB6-EB38-39104F5EE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D911E-F84A-EF37-DE4F-D4A8E7C47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1615C-2DD3-7F67-6F92-E49CF5422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5E9FF-ECBD-0A09-2528-11828AD06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77F4E-C152-B357-BD8B-883312D1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4ED98-ADCA-4137-6FD5-F039B4CF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BAE4B-EF0A-4356-26E9-3ADD18A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8B80-87E1-71AF-FD74-4DAB7582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26A94-B456-7318-0951-2B1A30A7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554B5-B700-7FB1-DBE0-CD9E2EDB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043AB-3478-0648-480E-352EFDB9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61176-702C-1C7F-E6DE-94D8EC40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EFC38-FEDC-7EBE-7CF9-648CEF52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CD38-A1DC-3475-79BD-42C9884B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0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2DBE-CE27-39A4-25DC-8B56EFD2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29E5-8C0F-8611-6E95-0D2E9070C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1DF1F-BF4B-C7C0-7844-4010266E1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CEC51-49EC-55C9-AB3E-581399CF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02B37-8F14-2D57-AFD5-A6E50C0E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265AC-5F2A-5B39-770B-6101A256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0502-96FA-155C-232A-CB44E951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9246C-7A4A-E0B7-B283-C8C51487F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03ABE-F9A2-497B-A5D0-19AA6ECBC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0DB9C-5434-F19B-09E6-DF25F9AD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C5EB3-8036-C1D1-A273-097B42AC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01244-222C-67AD-DBA8-40AA7F0F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14C10-73EE-BF2D-DEF6-68694BAC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73F41-20BD-C3AD-FAC5-F400A1466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9CA1-4B08-6791-8047-B871CCC2C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AE097-AD39-86CB-48B9-FBF975B2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4D1C-A76A-B268-0E99-8ACD40EA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403519E6-0637-ECE3-E763-F351BA1D3193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46B5E88-9F34-0270-B6D0-9E1380EDF286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0570B2BC-7021-BA30-8C08-A46F13CBE6C4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2D7045-CA8F-E57C-C703-21CC838AC5A0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045CCD5-7735-9FBC-C29E-C618C5218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60A4896-73D8-BD41-6B74-1E35C756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87F65-522C-950D-70C6-4F614E680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C4B61F0D-0778-923F-FF5A-C5F0C17A536F}"/>
              </a:ext>
            </a:extLst>
          </p:cNvPr>
          <p:cNvSpPr txBox="1"/>
          <p:nvPr/>
        </p:nvSpPr>
        <p:spPr>
          <a:xfrm>
            <a:off x="1783892" y="2080968"/>
            <a:ext cx="461590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b="1" i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“Jesus Christ brings New Life to those who recognize they need a resurrection!”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BA9D5B35-AA10-01D4-33F2-9D964D16A9EF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3899498F-7183-78C6-7DDD-3DB59FCE27BD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8806FA3-A757-F5C5-EF3D-ACA737FCBD2A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39D25-1957-D35D-0D12-E9B17DCEDEC4}"/>
              </a:ext>
            </a:extLst>
          </p:cNvPr>
          <p:cNvSpPr txBox="1"/>
          <p:nvPr/>
        </p:nvSpPr>
        <p:spPr>
          <a:xfrm>
            <a:off x="7282114" y="152400"/>
            <a:ext cx="4027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Introduction:</a:t>
            </a:r>
          </a:p>
        </p:txBody>
      </p:sp>
      <p:pic>
        <p:nvPicPr>
          <p:cNvPr id="4" name="Picture 3" descr="A group of people with their hands up">
            <a:extLst>
              <a:ext uri="{FF2B5EF4-FFF2-40B4-BE49-F238E27FC236}">
                <a16:creationId xmlns:a16="http://schemas.microsoft.com/office/drawing/2014/main" id="{D9CB1720-40EA-C1FC-0D88-A5CEF5BB4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67" y="1302802"/>
            <a:ext cx="5358063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F33CE-8F8D-3BCA-225D-995AB7398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62083A46-BE95-6062-2FCC-56D92EDC40C0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6544CC4-6DB1-1E52-FF11-04FF9BB63907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51238900-70BD-32A5-89D0-9407F3CE29DB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88EE40A-6F57-5F40-BC26-4B283CD67AA1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1C6FC37-63CE-D138-0536-4DF1234AF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3068A57-6F0C-731A-A24F-FD0B35AA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2BE2E-EC68-48B8-7EF2-081937814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971A575B-66B3-C4FF-2570-61A35DAF1960}"/>
              </a:ext>
            </a:extLst>
          </p:cNvPr>
          <p:cNvSpPr txBox="1"/>
          <p:nvPr/>
        </p:nvSpPr>
        <p:spPr>
          <a:xfrm>
            <a:off x="1951314" y="2713526"/>
            <a:ext cx="961091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“From Mourner To Preacher”</a:t>
            </a:r>
          </a:p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John 20:1-18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75C85EBF-1800-E5E2-16E9-90306F9CDC22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E91F3B3-C6F8-AABC-D15B-E5E8AEEAAC2B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CEBBEA5-FF81-5917-5C95-FC6EA584EC9D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</p:spTree>
    <p:extLst>
      <p:ext uri="{BB962C8B-B14F-4D97-AF65-F5344CB8AC3E}">
        <p14:creationId xmlns:p14="http://schemas.microsoft.com/office/powerpoint/2010/main" val="16688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B9A7D-05BC-86F7-8A14-6447F1DA6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F909DA46-DBA9-527A-5630-B840FFC3E53B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2471799-0842-E414-F8A9-3A130CADD484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147DF4B-97DE-1021-8750-8FB271999AEE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A7758A-DCE2-570F-8394-01357C88A29F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0BBC986-F986-5A0C-C724-72D80FA3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175B92-3750-C98A-B61F-11C5F361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FADB0-EE2D-F4C7-20F4-B196C17A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8E81D2D2-D7EE-3B30-6EDE-684BC1A53792}"/>
              </a:ext>
            </a:extLst>
          </p:cNvPr>
          <p:cNvSpPr txBox="1"/>
          <p:nvPr/>
        </p:nvSpPr>
        <p:spPr>
          <a:xfrm>
            <a:off x="1951314" y="2713526"/>
            <a:ext cx="847284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1. Jesus Meets Us Where We Are…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90E69990-2120-C10F-8475-CB735CEDCBA0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4F9B4437-54FD-7A17-7B62-D908006B730E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E0E7B45-66A4-D623-389F-E750F8C61D7C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</p:spTree>
    <p:extLst>
      <p:ext uri="{BB962C8B-B14F-4D97-AF65-F5344CB8AC3E}">
        <p14:creationId xmlns:p14="http://schemas.microsoft.com/office/powerpoint/2010/main" val="351272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2A2B5-C41A-3100-AA01-A0069CF7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5B7FBDA1-1705-898A-4973-C640F323E4DC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9E2A71A-C190-C7D8-63AC-AB8D24666E9E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09704459-EF85-733B-BC23-A3111E04C3C0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A29E525-8CDE-4785-AAC1-AB73160A4B26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22785D0-DEF1-FC10-284B-36BEDB86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E766C5-C10D-8C58-C1CB-01CCFA4EF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11FF6-9D20-76B0-B790-4D688583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316C4006-27CD-9670-74F9-4ED567CC9285}"/>
              </a:ext>
            </a:extLst>
          </p:cNvPr>
          <p:cNvSpPr txBox="1"/>
          <p:nvPr/>
        </p:nvSpPr>
        <p:spPr>
          <a:xfrm>
            <a:off x="1951314" y="2713526"/>
            <a:ext cx="847284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2. Jesus Sends Us to Tell Others…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1AEDF822-30E0-5479-E24A-4ED36F99AA97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2C938CC1-324A-5031-9FF2-BFEE2636A794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0047F93-D825-CA1F-2EC0-69DB96057ACC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</p:spTree>
    <p:extLst>
      <p:ext uri="{BB962C8B-B14F-4D97-AF65-F5344CB8AC3E}">
        <p14:creationId xmlns:p14="http://schemas.microsoft.com/office/powerpoint/2010/main" val="387989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20B6-F863-E7B9-3D52-D22C50D8B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19E486C9-F971-917D-7EFD-152EC76EEA01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F7304CD-249A-09BE-22CA-2F97BEF4DC4C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00CD85F9-B408-2C1E-9580-5CF6056FB62D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8DE175-8FD4-1024-7135-30ED06E5DE79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EF1BF17-18C8-8474-2199-5D876CBC2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3F5341C-AC0F-A73C-023D-F16A4CE78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51BFF6-1795-638E-22CA-03B6ED76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91F2E499-A2F4-4E29-7098-E3F955DE80C6}"/>
              </a:ext>
            </a:extLst>
          </p:cNvPr>
          <p:cNvSpPr txBox="1"/>
          <p:nvPr/>
        </p:nvSpPr>
        <p:spPr>
          <a:xfrm>
            <a:off x="7229167" y="67663"/>
            <a:ext cx="481043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Conclusion: 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775FBF6E-C060-DEED-6F7D-65E6A89E5D10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8CF0DF8-9AA3-782E-1AF7-6AEEF5E68FE0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74FB6E0-EA9F-8D4E-690D-FB5DDFC316B4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  <p:pic>
        <p:nvPicPr>
          <p:cNvPr id="3" name="Picture 2" descr="A crowd of people watching a person and child on a projector screen">
            <a:extLst>
              <a:ext uri="{FF2B5EF4-FFF2-40B4-BE49-F238E27FC236}">
                <a16:creationId xmlns:a16="http://schemas.microsoft.com/office/drawing/2014/main" id="{9F7E70FC-364D-BD50-BF78-2716DB8218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24" y="1489528"/>
            <a:ext cx="6382352" cy="42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85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Kirkemo</dc:creator>
  <cp:lastModifiedBy>Bill Kirkemo</cp:lastModifiedBy>
  <cp:revision>4</cp:revision>
  <dcterms:created xsi:type="dcterms:W3CDTF">2025-06-06T16:17:08Z</dcterms:created>
  <dcterms:modified xsi:type="dcterms:W3CDTF">2025-06-06T18:13:10Z</dcterms:modified>
</cp:coreProperties>
</file>