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E3AA-15F2-D633-E002-D8DC0BA4B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5E57C-5657-37A7-65FA-BBB310F61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F32ED-E284-FC44-6D99-54E8DB7D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AE3C6-ACCD-F289-31AF-9D9E86B3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B6161-0619-9A6A-BBCA-DADE5A4C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0712-E410-FFC9-ADC0-7B34D45C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A5F21-24D0-2E37-24F6-6F90B9E3C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0519-49DD-04B6-6524-66070A36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77919-22AD-2E84-F45E-1B374153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B536D-A629-BA8C-DCF4-60D67E42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8F48BF-B6FC-37BD-251F-087B495E2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72B8D-7008-6C8A-D5F3-7CBE8EE7E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7515D-417A-4866-A2FE-B7BCAE1A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C8A00-19DE-9E53-FD82-A34560E0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0E734-B810-BB99-6521-C8E73DE7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6E33-84B4-ED63-D731-F922E71E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5A1-8CC1-CFBC-869A-749CAB9F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EF93-4703-014E-2E74-FB9531A7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90440-1E30-C249-4AEA-1F828721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FA643-769B-CEA6-0119-B6B531C2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FB07D-A89F-E93D-1023-4C1036B9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A38A-1B92-0114-A6F9-2E396F19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8ECED-75A0-A2A8-0594-A0FFF14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DFC9-35E9-5E6B-98E4-4D4501BD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11755-2311-ED14-C54A-D4862FE0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9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9998-A476-2AD8-653B-3D6DCFF3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096F3-9548-0E6D-DDB0-440A85720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C1D3-DC07-40C0-DAC9-B7A4D0F7A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BD19-2C8A-C46E-3C42-0C7FA815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29569-8222-2E18-21B0-E9986B64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27740-E106-E55F-C6C8-907F05CC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37E1-272E-1730-6BDC-B104192A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2F32E-BA06-BDB6-EB38-39104F5EE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D911E-F84A-EF37-DE4F-D4A8E7C47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1615C-2DD3-7F67-6F92-E49CF5422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5E9FF-ECBD-0A09-2528-11828AD06A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77F4E-C152-B357-BD8B-883312D1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4ED98-ADCA-4137-6FD5-F039B4CF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BAE4B-EF0A-4356-26E9-3ADD18AC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68B80-87E1-71AF-FD74-4DAB7582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026A94-B456-7318-0951-2B1A30A7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554B5-B700-7FB1-DBE0-CD9E2EDB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043AB-3478-0648-480E-352EFDB9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61176-702C-1C7F-E6DE-94D8EC40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EFC38-FEDC-7EBE-7CF9-648CEF5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2CD38-A1DC-3475-79BD-42C9884B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42DBE-CE27-39A4-25DC-8B56EFD2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29E5-8C0F-8611-6E95-0D2E9070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1DF1F-BF4B-C7C0-7844-4010266E1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CEC51-49EC-55C9-AB3E-581399CF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02B37-8F14-2D57-AFD5-A6E50C0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265AC-5F2A-5B39-770B-6101A256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0502-96FA-155C-232A-CB44E951A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99246C-7A4A-E0B7-B283-C8C51487F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03ABE-F9A2-497B-A5D0-19AA6ECBC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0DB9C-5434-F19B-09E6-DF25F9A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C5EB3-8036-C1D1-A273-097B42AC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01244-222C-67AD-DBA8-40AA7F0F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14C10-73EE-BF2D-DEF6-68694BAC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73F41-20BD-C3AD-FAC5-F400A146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D9CA1-4B08-6791-8047-B871CCC2C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C76980-B9BC-48D2-B89D-0273DE57CEF2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AE097-AD39-86CB-48B9-FBF975B2C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4D1C-A76A-B268-0E99-8ACD40EA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5">
            <a:extLst>
              <a:ext uri="{FF2B5EF4-FFF2-40B4-BE49-F238E27FC236}">
                <a16:creationId xmlns:a16="http://schemas.microsoft.com/office/drawing/2014/main" id="{403519E6-0637-ECE3-E763-F351BA1D3193}"/>
              </a:ext>
            </a:extLst>
          </p:cNvPr>
          <p:cNvGrpSpPr/>
          <p:nvPr/>
        </p:nvGrpSpPr>
        <p:grpSpPr>
          <a:xfrm>
            <a:off x="629773" y="1467511"/>
            <a:ext cx="854231" cy="4201769"/>
            <a:chOff x="0" y="0"/>
            <a:chExt cx="325422" cy="2081087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46B5E88-9F34-0270-B6D0-9E1380EDF286}"/>
                </a:ext>
              </a:extLst>
            </p:cNvPr>
            <p:cNvSpPr/>
            <p:nvPr/>
          </p:nvSpPr>
          <p:spPr>
            <a:xfrm>
              <a:off x="0" y="0"/>
              <a:ext cx="325422" cy="2081087"/>
            </a:xfrm>
            <a:custGeom>
              <a:avLst/>
              <a:gdLst/>
              <a:ahLst/>
              <a:cxnLst/>
              <a:rect l="l" t="t" r="r" b="b"/>
              <a:pathLst>
                <a:path w="325422" h="2081087">
                  <a:moveTo>
                    <a:pt x="0" y="0"/>
                  </a:moveTo>
                  <a:lnTo>
                    <a:pt x="325422" y="0"/>
                  </a:lnTo>
                  <a:lnTo>
                    <a:pt x="325422" y="2081087"/>
                  </a:lnTo>
                  <a:lnTo>
                    <a:pt x="0" y="2081087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7">
              <a:extLst>
                <a:ext uri="{FF2B5EF4-FFF2-40B4-BE49-F238E27FC236}">
                  <a16:creationId xmlns:a16="http://schemas.microsoft.com/office/drawing/2014/main" id="{0570B2BC-7021-BA30-8C08-A46F13CBE6C4}"/>
                </a:ext>
              </a:extLst>
            </p:cNvPr>
            <p:cNvSpPr txBox="1"/>
            <p:nvPr/>
          </p:nvSpPr>
          <p:spPr>
            <a:xfrm>
              <a:off x="0" y="-38100"/>
              <a:ext cx="325422" cy="211918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509"/>
                </a:lnSpc>
              </a:pPr>
              <a:endParaRPr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92D7045-CA8F-E57C-C703-21CC838AC5A0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045CCD5-7735-9FBC-C29E-C618C5218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60A4896-73D8-BD41-6B74-1E35C7564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C87F65-522C-950D-70C6-4F614E680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600200"/>
          </a:xfrm>
          <a:prstGeom prst="rect">
            <a:avLst/>
          </a:prstGeom>
        </p:spPr>
      </p:pic>
      <p:sp>
        <p:nvSpPr>
          <p:cNvPr id="9" name="TextBox 15">
            <a:extLst>
              <a:ext uri="{FF2B5EF4-FFF2-40B4-BE49-F238E27FC236}">
                <a16:creationId xmlns:a16="http://schemas.microsoft.com/office/drawing/2014/main" id="{C4B61F0D-0778-923F-FF5A-C5F0C17A536F}"/>
              </a:ext>
            </a:extLst>
          </p:cNvPr>
          <p:cNvSpPr txBox="1"/>
          <p:nvPr/>
        </p:nvSpPr>
        <p:spPr>
          <a:xfrm>
            <a:off x="6956612" y="189508"/>
            <a:ext cx="4894141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Now Bold"/>
                <a:ea typeface="Now Bold"/>
                <a:cs typeface="Now Bold"/>
                <a:sym typeface="Now Bold"/>
              </a:rPr>
              <a:t>Introduction: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BA9D5B35-AA10-01D4-33F2-9D964D16A9EF}"/>
              </a:ext>
            </a:extLst>
          </p:cNvPr>
          <p:cNvSpPr/>
          <p:nvPr/>
        </p:nvSpPr>
        <p:spPr>
          <a:xfrm>
            <a:off x="1" y="5349875"/>
            <a:ext cx="12192000" cy="1508125"/>
          </a:xfrm>
          <a:custGeom>
            <a:avLst/>
            <a:gdLst/>
            <a:ahLst/>
            <a:cxnLst/>
            <a:rect l="l" t="t" r="r" b="b"/>
            <a:pathLst>
              <a:path w="7342671" h="1673517">
                <a:moveTo>
                  <a:pt x="0" y="0"/>
                </a:moveTo>
                <a:lnTo>
                  <a:pt x="7342672" y="0"/>
                </a:lnTo>
                <a:lnTo>
                  <a:pt x="7342672" y="1673517"/>
                </a:lnTo>
                <a:lnTo>
                  <a:pt x="0" y="16735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3899498F-7183-78C6-7DDD-3DB59FCE27BD}"/>
              </a:ext>
            </a:extLst>
          </p:cNvPr>
          <p:cNvSpPr/>
          <p:nvPr/>
        </p:nvSpPr>
        <p:spPr>
          <a:xfrm>
            <a:off x="10319431" y="5669280"/>
            <a:ext cx="1413529" cy="935499"/>
          </a:xfrm>
          <a:custGeom>
            <a:avLst/>
            <a:gdLst/>
            <a:ahLst/>
            <a:cxnLst/>
            <a:rect l="l" t="t" r="r" b="b"/>
            <a:pathLst>
              <a:path w="1413529" h="935499">
                <a:moveTo>
                  <a:pt x="0" y="0"/>
                </a:moveTo>
                <a:lnTo>
                  <a:pt x="1413529" y="0"/>
                </a:lnTo>
                <a:lnTo>
                  <a:pt x="1413529" y="935499"/>
                </a:lnTo>
                <a:lnTo>
                  <a:pt x="0" y="93549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98806FA3-A757-F5C5-EF3D-ACA737FCBD2A}"/>
              </a:ext>
            </a:extLst>
          </p:cNvPr>
          <p:cNvSpPr txBox="1"/>
          <p:nvPr/>
        </p:nvSpPr>
        <p:spPr>
          <a:xfrm>
            <a:off x="341247" y="265980"/>
            <a:ext cx="5102950" cy="10682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“New Life In Jesus” </a:t>
            </a:r>
          </a:p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Sermon Series</a:t>
            </a:r>
          </a:p>
        </p:txBody>
      </p:sp>
      <p:pic>
        <p:nvPicPr>
          <p:cNvPr id="19" name="Picture 18" descr="A group of people on a boat in the water">
            <a:extLst>
              <a:ext uri="{FF2B5EF4-FFF2-40B4-BE49-F238E27FC236}">
                <a16:creationId xmlns:a16="http://schemas.microsoft.com/office/drawing/2014/main" id="{DA893681-2DB7-DBF1-5C29-6101B6CA6E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494" y="1512781"/>
            <a:ext cx="7469812" cy="420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0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F33CE-8F8D-3BCA-225D-995AB73988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5">
            <a:extLst>
              <a:ext uri="{FF2B5EF4-FFF2-40B4-BE49-F238E27FC236}">
                <a16:creationId xmlns:a16="http://schemas.microsoft.com/office/drawing/2014/main" id="{62083A46-BE95-6062-2FCC-56D92EDC40C0}"/>
              </a:ext>
            </a:extLst>
          </p:cNvPr>
          <p:cNvGrpSpPr/>
          <p:nvPr/>
        </p:nvGrpSpPr>
        <p:grpSpPr>
          <a:xfrm>
            <a:off x="629773" y="1467511"/>
            <a:ext cx="854231" cy="4201769"/>
            <a:chOff x="0" y="0"/>
            <a:chExt cx="325422" cy="2081087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B6544CC4-6DB1-1E52-FF11-04FF9BB63907}"/>
                </a:ext>
              </a:extLst>
            </p:cNvPr>
            <p:cNvSpPr/>
            <p:nvPr/>
          </p:nvSpPr>
          <p:spPr>
            <a:xfrm>
              <a:off x="0" y="0"/>
              <a:ext cx="325422" cy="2081087"/>
            </a:xfrm>
            <a:custGeom>
              <a:avLst/>
              <a:gdLst/>
              <a:ahLst/>
              <a:cxnLst/>
              <a:rect l="l" t="t" r="r" b="b"/>
              <a:pathLst>
                <a:path w="325422" h="2081087">
                  <a:moveTo>
                    <a:pt x="0" y="0"/>
                  </a:moveTo>
                  <a:lnTo>
                    <a:pt x="325422" y="0"/>
                  </a:lnTo>
                  <a:lnTo>
                    <a:pt x="325422" y="2081087"/>
                  </a:lnTo>
                  <a:lnTo>
                    <a:pt x="0" y="2081087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7">
              <a:extLst>
                <a:ext uri="{FF2B5EF4-FFF2-40B4-BE49-F238E27FC236}">
                  <a16:creationId xmlns:a16="http://schemas.microsoft.com/office/drawing/2014/main" id="{51238900-70BD-32A5-89D0-9407F3CE29DB}"/>
                </a:ext>
              </a:extLst>
            </p:cNvPr>
            <p:cNvSpPr txBox="1"/>
            <p:nvPr/>
          </p:nvSpPr>
          <p:spPr>
            <a:xfrm>
              <a:off x="0" y="-38100"/>
              <a:ext cx="325422" cy="211918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509"/>
                </a:lnSpc>
              </a:pPr>
              <a:endParaRPr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88EE40A-6F57-5F40-BC26-4B283CD67AA1}"/>
              </a:ext>
            </a:extLst>
          </p:cNvPr>
          <p:cNvSpPr txBox="1"/>
          <p:nvPr/>
        </p:nvSpPr>
        <p:spPr>
          <a:xfrm>
            <a:off x="3048000" y="3247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1C6FC37-63CE-D138-0536-4DF1234AF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3068A57-6F0C-731A-A24F-FD0B35AA6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92BE2E-EC68-48B8-7EF2-081937814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600200"/>
          </a:xfrm>
          <a:prstGeom prst="rect">
            <a:avLst/>
          </a:prstGeom>
        </p:spPr>
      </p:pic>
      <p:sp>
        <p:nvSpPr>
          <p:cNvPr id="9" name="TextBox 15">
            <a:extLst>
              <a:ext uri="{FF2B5EF4-FFF2-40B4-BE49-F238E27FC236}">
                <a16:creationId xmlns:a16="http://schemas.microsoft.com/office/drawing/2014/main" id="{971A575B-66B3-C4FF-2570-61A35DAF1960}"/>
              </a:ext>
            </a:extLst>
          </p:cNvPr>
          <p:cNvSpPr txBox="1"/>
          <p:nvPr/>
        </p:nvSpPr>
        <p:spPr>
          <a:xfrm>
            <a:off x="1951314" y="2713526"/>
            <a:ext cx="9610913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5400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“From Disciples to Apostles”</a:t>
            </a:r>
          </a:p>
          <a:p>
            <a:pPr algn="l"/>
            <a:r>
              <a:rPr lang="en-US" sz="5400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John 20:19-23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75C85EBF-1800-E5E2-16E9-90306F9CDC22}"/>
              </a:ext>
            </a:extLst>
          </p:cNvPr>
          <p:cNvSpPr/>
          <p:nvPr/>
        </p:nvSpPr>
        <p:spPr>
          <a:xfrm>
            <a:off x="1" y="5349875"/>
            <a:ext cx="12192000" cy="1508125"/>
          </a:xfrm>
          <a:custGeom>
            <a:avLst/>
            <a:gdLst/>
            <a:ahLst/>
            <a:cxnLst/>
            <a:rect l="l" t="t" r="r" b="b"/>
            <a:pathLst>
              <a:path w="7342671" h="1673517">
                <a:moveTo>
                  <a:pt x="0" y="0"/>
                </a:moveTo>
                <a:lnTo>
                  <a:pt x="7342672" y="0"/>
                </a:lnTo>
                <a:lnTo>
                  <a:pt x="7342672" y="1673517"/>
                </a:lnTo>
                <a:lnTo>
                  <a:pt x="0" y="16735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6E91F3B3-C6F8-AABC-D15B-E5E8AEEAAC2B}"/>
              </a:ext>
            </a:extLst>
          </p:cNvPr>
          <p:cNvSpPr/>
          <p:nvPr/>
        </p:nvSpPr>
        <p:spPr>
          <a:xfrm>
            <a:off x="10319431" y="5669280"/>
            <a:ext cx="1413529" cy="935499"/>
          </a:xfrm>
          <a:custGeom>
            <a:avLst/>
            <a:gdLst/>
            <a:ahLst/>
            <a:cxnLst/>
            <a:rect l="l" t="t" r="r" b="b"/>
            <a:pathLst>
              <a:path w="1413529" h="935499">
                <a:moveTo>
                  <a:pt x="0" y="0"/>
                </a:moveTo>
                <a:lnTo>
                  <a:pt x="1413529" y="0"/>
                </a:lnTo>
                <a:lnTo>
                  <a:pt x="1413529" y="935499"/>
                </a:lnTo>
                <a:lnTo>
                  <a:pt x="0" y="93549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1CEBBEA5-FF81-5917-5C95-FC6EA584EC9D}"/>
              </a:ext>
            </a:extLst>
          </p:cNvPr>
          <p:cNvSpPr txBox="1"/>
          <p:nvPr/>
        </p:nvSpPr>
        <p:spPr>
          <a:xfrm>
            <a:off x="341247" y="265980"/>
            <a:ext cx="5102950" cy="10682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“New Life In Jesus” </a:t>
            </a:r>
          </a:p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Sermon Series</a:t>
            </a:r>
          </a:p>
        </p:txBody>
      </p:sp>
    </p:spTree>
    <p:extLst>
      <p:ext uri="{BB962C8B-B14F-4D97-AF65-F5344CB8AC3E}">
        <p14:creationId xmlns:p14="http://schemas.microsoft.com/office/powerpoint/2010/main" val="166881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B9A7D-05BC-86F7-8A14-6447F1DA6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5">
            <a:extLst>
              <a:ext uri="{FF2B5EF4-FFF2-40B4-BE49-F238E27FC236}">
                <a16:creationId xmlns:a16="http://schemas.microsoft.com/office/drawing/2014/main" id="{F909DA46-DBA9-527A-5630-B840FFC3E53B}"/>
              </a:ext>
            </a:extLst>
          </p:cNvPr>
          <p:cNvGrpSpPr/>
          <p:nvPr/>
        </p:nvGrpSpPr>
        <p:grpSpPr>
          <a:xfrm>
            <a:off x="629773" y="1467511"/>
            <a:ext cx="854231" cy="4201769"/>
            <a:chOff x="0" y="0"/>
            <a:chExt cx="325422" cy="2081087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2471799-0842-E414-F8A9-3A130CADD484}"/>
                </a:ext>
              </a:extLst>
            </p:cNvPr>
            <p:cNvSpPr/>
            <p:nvPr/>
          </p:nvSpPr>
          <p:spPr>
            <a:xfrm>
              <a:off x="0" y="0"/>
              <a:ext cx="325422" cy="2081087"/>
            </a:xfrm>
            <a:custGeom>
              <a:avLst/>
              <a:gdLst/>
              <a:ahLst/>
              <a:cxnLst/>
              <a:rect l="l" t="t" r="r" b="b"/>
              <a:pathLst>
                <a:path w="325422" h="2081087">
                  <a:moveTo>
                    <a:pt x="0" y="0"/>
                  </a:moveTo>
                  <a:lnTo>
                    <a:pt x="325422" y="0"/>
                  </a:lnTo>
                  <a:lnTo>
                    <a:pt x="325422" y="2081087"/>
                  </a:lnTo>
                  <a:lnTo>
                    <a:pt x="0" y="2081087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7">
              <a:extLst>
                <a:ext uri="{FF2B5EF4-FFF2-40B4-BE49-F238E27FC236}">
                  <a16:creationId xmlns:a16="http://schemas.microsoft.com/office/drawing/2014/main" id="{F147DF4B-97DE-1021-8750-8FB271999AEE}"/>
                </a:ext>
              </a:extLst>
            </p:cNvPr>
            <p:cNvSpPr txBox="1"/>
            <p:nvPr/>
          </p:nvSpPr>
          <p:spPr>
            <a:xfrm>
              <a:off x="0" y="-38100"/>
              <a:ext cx="325422" cy="211918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509"/>
                </a:lnSpc>
              </a:pPr>
              <a:endParaRPr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AA7758A-DCE2-570F-8394-01357C88A29F}"/>
              </a:ext>
            </a:extLst>
          </p:cNvPr>
          <p:cNvSpPr txBox="1"/>
          <p:nvPr/>
        </p:nvSpPr>
        <p:spPr>
          <a:xfrm>
            <a:off x="3048000" y="3247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0BBC986-F986-5A0C-C724-72D80FA34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E175B92-3750-C98A-B61F-11C5F3613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EFADB0-EE2D-F4C7-20F4-B196C17A3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600200"/>
          </a:xfrm>
          <a:prstGeom prst="rect">
            <a:avLst/>
          </a:prstGeom>
        </p:spPr>
      </p:pic>
      <p:sp>
        <p:nvSpPr>
          <p:cNvPr id="9" name="TextBox 15">
            <a:extLst>
              <a:ext uri="{FF2B5EF4-FFF2-40B4-BE49-F238E27FC236}">
                <a16:creationId xmlns:a16="http://schemas.microsoft.com/office/drawing/2014/main" id="{8E81D2D2-D7EE-3B30-6EDE-684BC1A53792}"/>
              </a:ext>
            </a:extLst>
          </p:cNvPr>
          <p:cNvSpPr txBox="1"/>
          <p:nvPr/>
        </p:nvSpPr>
        <p:spPr>
          <a:xfrm>
            <a:off x="1951314" y="2713526"/>
            <a:ext cx="8951148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5400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1. Following is not the Goal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0E69990-2120-C10F-8475-CB735CEDCBA0}"/>
              </a:ext>
            </a:extLst>
          </p:cNvPr>
          <p:cNvSpPr/>
          <p:nvPr/>
        </p:nvSpPr>
        <p:spPr>
          <a:xfrm>
            <a:off x="1" y="5349875"/>
            <a:ext cx="12192000" cy="1508125"/>
          </a:xfrm>
          <a:custGeom>
            <a:avLst/>
            <a:gdLst/>
            <a:ahLst/>
            <a:cxnLst/>
            <a:rect l="l" t="t" r="r" b="b"/>
            <a:pathLst>
              <a:path w="7342671" h="1673517">
                <a:moveTo>
                  <a:pt x="0" y="0"/>
                </a:moveTo>
                <a:lnTo>
                  <a:pt x="7342672" y="0"/>
                </a:lnTo>
                <a:lnTo>
                  <a:pt x="7342672" y="1673517"/>
                </a:lnTo>
                <a:lnTo>
                  <a:pt x="0" y="16735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4F9B4437-54FD-7A17-7B62-D908006B730E}"/>
              </a:ext>
            </a:extLst>
          </p:cNvPr>
          <p:cNvSpPr/>
          <p:nvPr/>
        </p:nvSpPr>
        <p:spPr>
          <a:xfrm>
            <a:off x="10319431" y="5669280"/>
            <a:ext cx="1413529" cy="935499"/>
          </a:xfrm>
          <a:custGeom>
            <a:avLst/>
            <a:gdLst/>
            <a:ahLst/>
            <a:cxnLst/>
            <a:rect l="l" t="t" r="r" b="b"/>
            <a:pathLst>
              <a:path w="1413529" h="935499">
                <a:moveTo>
                  <a:pt x="0" y="0"/>
                </a:moveTo>
                <a:lnTo>
                  <a:pt x="1413529" y="0"/>
                </a:lnTo>
                <a:lnTo>
                  <a:pt x="1413529" y="935499"/>
                </a:lnTo>
                <a:lnTo>
                  <a:pt x="0" y="93549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1E0E7B45-66A4-D623-389F-E750F8C61D7C}"/>
              </a:ext>
            </a:extLst>
          </p:cNvPr>
          <p:cNvSpPr txBox="1"/>
          <p:nvPr/>
        </p:nvSpPr>
        <p:spPr>
          <a:xfrm>
            <a:off x="341247" y="265980"/>
            <a:ext cx="5102950" cy="10682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“New Life In Jesus” </a:t>
            </a:r>
          </a:p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Sermon Series</a:t>
            </a:r>
          </a:p>
        </p:txBody>
      </p:sp>
    </p:spTree>
    <p:extLst>
      <p:ext uri="{BB962C8B-B14F-4D97-AF65-F5344CB8AC3E}">
        <p14:creationId xmlns:p14="http://schemas.microsoft.com/office/powerpoint/2010/main" val="351272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2A2B5-C41A-3100-AA01-A0069CF71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5">
            <a:extLst>
              <a:ext uri="{FF2B5EF4-FFF2-40B4-BE49-F238E27FC236}">
                <a16:creationId xmlns:a16="http://schemas.microsoft.com/office/drawing/2014/main" id="{5B7FBDA1-1705-898A-4973-C640F323E4DC}"/>
              </a:ext>
            </a:extLst>
          </p:cNvPr>
          <p:cNvGrpSpPr/>
          <p:nvPr/>
        </p:nvGrpSpPr>
        <p:grpSpPr>
          <a:xfrm>
            <a:off x="629773" y="1467511"/>
            <a:ext cx="854231" cy="4201769"/>
            <a:chOff x="0" y="0"/>
            <a:chExt cx="325422" cy="2081087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9E2A71A-C190-C7D8-63AC-AB8D24666E9E}"/>
                </a:ext>
              </a:extLst>
            </p:cNvPr>
            <p:cNvSpPr/>
            <p:nvPr/>
          </p:nvSpPr>
          <p:spPr>
            <a:xfrm>
              <a:off x="0" y="0"/>
              <a:ext cx="325422" cy="2081087"/>
            </a:xfrm>
            <a:custGeom>
              <a:avLst/>
              <a:gdLst/>
              <a:ahLst/>
              <a:cxnLst/>
              <a:rect l="l" t="t" r="r" b="b"/>
              <a:pathLst>
                <a:path w="325422" h="2081087">
                  <a:moveTo>
                    <a:pt x="0" y="0"/>
                  </a:moveTo>
                  <a:lnTo>
                    <a:pt x="325422" y="0"/>
                  </a:lnTo>
                  <a:lnTo>
                    <a:pt x="325422" y="2081087"/>
                  </a:lnTo>
                  <a:lnTo>
                    <a:pt x="0" y="2081087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7">
              <a:extLst>
                <a:ext uri="{FF2B5EF4-FFF2-40B4-BE49-F238E27FC236}">
                  <a16:creationId xmlns:a16="http://schemas.microsoft.com/office/drawing/2014/main" id="{09704459-EF85-733B-BC23-A3111E04C3C0}"/>
                </a:ext>
              </a:extLst>
            </p:cNvPr>
            <p:cNvSpPr txBox="1"/>
            <p:nvPr/>
          </p:nvSpPr>
          <p:spPr>
            <a:xfrm>
              <a:off x="0" y="-38100"/>
              <a:ext cx="325422" cy="211918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509"/>
                </a:lnSpc>
              </a:pPr>
              <a:endParaRPr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A29E525-8CDE-4785-AAC1-AB73160A4B26}"/>
              </a:ext>
            </a:extLst>
          </p:cNvPr>
          <p:cNvSpPr txBox="1"/>
          <p:nvPr/>
        </p:nvSpPr>
        <p:spPr>
          <a:xfrm>
            <a:off x="3048000" y="3247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22785D0-DEF1-FC10-284B-36BEDB868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BE766C5-C10D-8C58-C1CB-01CCFA4EF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D11FF6-9D20-76B0-B790-4D6885830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600200"/>
          </a:xfrm>
          <a:prstGeom prst="rect">
            <a:avLst/>
          </a:prstGeom>
        </p:spPr>
      </p:pic>
      <p:sp>
        <p:nvSpPr>
          <p:cNvPr id="9" name="TextBox 15">
            <a:extLst>
              <a:ext uri="{FF2B5EF4-FFF2-40B4-BE49-F238E27FC236}">
                <a16:creationId xmlns:a16="http://schemas.microsoft.com/office/drawing/2014/main" id="{316C4006-27CD-9670-74F9-4ED567CC9285}"/>
              </a:ext>
            </a:extLst>
          </p:cNvPr>
          <p:cNvSpPr txBox="1"/>
          <p:nvPr/>
        </p:nvSpPr>
        <p:spPr>
          <a:xfrm>
            <a:off x="1951314" y="2713526"/>
            <a:ext cx="8472845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5400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2. Counting the Cost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1AEDF822-30E0-5479-E24A-4ED36F99AA97}"/>
              </a:ext>
            </a:extLst>
          </p:cNvPr>
          <p:cNvSpPr/>
          <p:nvPr/>
        </p:nvSpPr>
        <p:spPr>
          <a:xfrm>
            <a:off x="1" y="5349875"/>
            <a:ext cx="12192000" cy="1508125"/>
          </a:xfrm>
          <a:custGeom>
            <a:avLst/>
            <a:gdLst/>
            <a:ahLst/>
            <a:cxnLst/>
            <a:rect l="l" t="t" r="r" b="b"/>
            <a:pathLst>
              <a:path w="7342671" h="1673517">
                <a:moveTo>
                  <a:pt x="0" y="0"/>
                </a:moveTo>
                <a:lnTo>
                  <a:pt x="7342672" y="0"/>
                </a:lnTo>
                <a:lnTo>
                  <a:pt x="7342672" y="1673517"/>
                </a:lnTo>
                <a:lnTo>
                  <a:pt x="0" y="16735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2C938CC1-324A-5031-9FF2-BFEE2636A794}"/>
              </a:ext>
            </a:extLst>
          </p:cNvPr>
          <p:cNvSpPr/>
          <p:nvPr/>
        </p:nvSpPr>
        <p:spPr>
          <a:xfrm>
            <a:off x="10319431" y="5669280"/>
            <a:ext cx="1413529" cy="935499"/>
          </a:xfrm>
          <a:custGeom>
            <a:avLst/>
            <a:gdLst/>
            <a:ahLst/>
            <a:cxnLst/>
            <a:rect l="l" t="t" r="r" b="b"/>
            <a:pathLst>
              <a:path w="1413529" h="935499">
                <a:moveTo>
                  <a:pt x="0" y="0"/>
                </a:moveTo>
                <a:lnTo>
                  <a:pt x="1413529" y="0"/>
                </a:lnTo>
                <a:lnTo>
                  <a:pt x="1413529" y="935499"/>
                </a:lnTo>
                <a:lnTo>
                  <a:pt x="0" y="93549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60047F93-D825-CA1F-2EC0-69DB96057ACC}"/>
              </a:ext>
            </a:extLst>
          </p:cNvPr>
          <p:cNvSpPr txBox="1"/>
          <p:nvPr/>
        </p:nvSpPr>
        <p:spPr>
          <a:xfrm>
            <a:off x="341247" y="265980"/>
            <a:ext cx="5102950" cy="10682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“New Life In Jesus” </a:t>
            </a:r>
          </a:p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Sermon Series</a:t>
            </a:r>
          </a:p>
        </p:txBody>
      </p:sp>
    </p:spTree>
    <p:extLst>
      <p:ext uri="{BB962C8B-B14F-4D97-AF65-F5344CB8AC3E}">
        <p14:creationId xmlns:p14="http://schemas.microsoft.com/office/powerpoint/2010/main" val="387989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520B6-F863-E7B9-3D52-D22C50D8BC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5">
            <a:extLst>
              <a:ext uri="{FF2B5EF4-FFF2-40B4-BE49-F238E27FC236}">
                <a16:creationId xmlns:a16="http://schemas.microsoft.com/office/drawing/2014/main" id="{19E486C9-F971-917D-7EFD-152EC76EEA01}"/>
              </a:ext>
            </a:extLst>
          </p:cNvPr>
          <p:cNvGrpSpPr/>
          <p:nvPr/>
        </p:nvGrpSpPr>
        <p:grpSpPr>
          <a:xfrm>
            <a:off x="629773" y="1467511"/>
            <a:ext cx="854231" cy="4201769"/>
            <a:chOff x="0" y="0"/>
            <a:chExt cx="325422" cy="2081087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F7304CD-249A-09BE-22CA-2F97BEF4DC4C}"/>
                </a:ext>
              </a:extLst>
            </p:cNvPr>
            <p:cNvSpPr/>
            <p:nvPr/>
          </p:nvSpPr>
          <p:spPr>
            <a:xfrm>
              <a:off x="0" y="0"/>
              <a:ext cx="325422" cy="2081087"/>
            </a:xfrm>
            <a:custGeom>
              <a:avLst/>
              <a:gdLst/>
              <a:ahLst/>
              <a:cxnLst/>
              <a:rect l="l" t="t" r="r" b="b"/>
              <a:pathLst>
                <a:path w="325422" h="2081087">
                  <a:moveTo>
                    <a:pt x="0" y="0"/>
                  </a:moveTo>
                  <a:lnTo>
                    <a:pt x="325422" y="0"/>
                  </a:lnTo>
                  <a:lnTo>
                    <a:pt x="325422" y="2081087"/>
                  </a:lnTo>
                  <a:lnTo>
                    <a:pt x="0" y="2081087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7">
              <a:extLst>
                <a:ext uri="{FF2B5EF4-FFF2-40B4-BE49-F238E27FC236}">
                  <a16:creationId xmlns:a16="http://schemas.microsoft.com/office/drawing/2014/main" id="{00CD85F9-B408-2C1E-9580-5CF6056FB62D}"/>
                </a:ext>
              </a:extLst>
            </p:cNvPr>
            <p:cNvSpPr txBox="1"/>
            <p:nvPr/>
          </p:nvSpPr>
          <p:spPr>
            <a:xfrm>
              <a:off x="0" y="-38100"/>
              <a:ext cx="325422" cy="211918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509"/>
                </a:lnSpc>
              </a:pPr>
              <a:endParaRPr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28DE175-8FD4-1024-7135-30ED06E5DE79}"/>
              </a:ext>
            </a:extLst>
          </p:cNvPr>
          <p:cNvSpPr txBox="1"/>
          <p:nvPr/>
        </p:nvSpPr>
        <p:spPr>
          <a:xfrm>
            <a:off x="3048000" y="3247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EF1BF17-18C8-8474-2199-5D876CBC2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3F5341C-AC0F-A73C-023D-F16A4CE78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51BFF6-1795-638E-22CA-03B6ED762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600200"/>
          </a:xfrm>
          <a:prstGeom prst="rect">
            <a:avLst/>
          </a:prstGeom>
        </p:spPr>
      </p:pic>
      <p:sp>
        <p:nvSpPr>
          <p:cNvPr id="9" name="TextBox 15">
            <a:extLst>
              <a:ext uri="{FF2B5EF4-FFF2-40B4-BE49-F238E27FC236}">
                <a16:creationId xmlns:a16="http://schemas.microsoft.com/office/drawing/2014/main" id="{91F2E499-A2F4-4E29-7098-E3F955DE80C6}"/>
              </a:ext>
            </a:extLst>
          </p:cNvPr>
          <p:cNvSpPr txBox="1"/>
          <p:nvPr/>
        </p:nvSpPr>
        <p:spPr>
          <a:xfrm>
            <a:off x="1722715" y="2854403"/>
            <a:ext cx="5222524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5400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– </a:t>
            </a:r>
            <a:r>
              <a:rPr lang="en-US" sz="5400" b="1" i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A</a:t>
            </a:r>
            <a:r>
              <a:rPr lang="en-US" sz="5400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 </a:t>
            </a:r>
            <a:r>
              <a:rPr lang="en-US" sz="5400" b="1" i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Call to Action</a:t>
            </a: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775FBF6E-C060-DEED-6F7D-65E6A89E5D10}"/>
              </a:ext>
            </a:extLst>
          </p:cNvPr>
          <p:cNvSpPr/>
          <p:nvPr/>
        </p:nvSpPr>
        <p:spPr>
          <a:xfrm>
            <a:off x="1" y="5349875"/>
            <a:ext cx="12192000" cy="1508125"/>
          </a:xfrm>
          <a:custGeom>
            <a:avLst/>
            <a:gdLst/>
            <a:ahLst/>
            <a:cxnLst/>
            <a:rect l="l" t="t" r="r" b="b"/>
            <a:pathLst>
              <a:path w="7342671" h="1673517">
                <a:moveTo>
                  <a:pt x="0" y="0"/>
                </a:moveTo>
                <a:lnTo>
                  <a:pt x="7342672" y="0"/>
                </a:lnTo>
                <a:lnTo>
                  <a:pt x="7342672" y="1673517"/>
                </a:lnTo>
                <a:lnTo>
                  <a:pt x="0" y="16735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E8CF0DF8-9AA3-782E-1AF7-6AEEF5E68FE0}"/>
              </a:ext>
            </a:extLst>
          </p:cNvPr>
          <p:cNvSpPr/>
          <p:nvPr/>
        </p:nvSpPr>
        <p:spPr>
          <a:xfrm>
            <a:off x="10319431" y="5669280"/>
            <a:ext cx="1413529" cy="935499"/>
          </a:xfrm>
          <a:custGeom>
            <a:avLst/>
            <a:gdLst/>
            <a:ahLst/>
            <a:cxnLst/>
            <a:rect l="l" t="t" r="r" b="b"/>
            <a:pathLst>
              <a:path w="1413529" h="935499">
                <a:moveTo>
                  <a:pt x="0" y="0"/>
                </a:moveTo>
                <a:lnTo>
                  <a:pt x="1413529" y="0"/>
                </a:lnTo>
                <a:lnTo>
                  <a:pt x="1413529" y="935499"/>
                </a:lnTo>
                <a:lnTo>
                  <a:pt x="0" y="93549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374FB6E0-EA9F-8D4E-690D-FB5DDFC316B4}"/>
              </a:ext>
            </a:extLst>
          </p:cNvPr>
          <p:cNvSpPr txBox="1"/>
          <p:nvPr/>
        </p:nvSpPr>
        <p:spPr>
          <a:xfrm>
            <a:off x="341247" y="265980"/>
            <a:ext cx="5102950" cy="10682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“New Life In Jesus” </a:t>
            </a:r>
          </a:p>
          <a:p>
            <a:pPr algn="ctr">
              <a:lnSpc>
                <a:spcPts val="4302"/>
              </a:lnSpc>
            </a:pPr>
            <a:r>
              <a:rPr lang="en-US" sz="3526" b="1" dirty="0">
                <a:solidFill>
                  <a:srgbClr val="0F2B71"/>
                </a:solidFill>
                <a:latin typeface="Now Bold"/>
                <a:ea typeface="Now Bold"/>
                <a:cs typeface="Now Bold"/>
                <a:sym typeface="Now Bold"/>
              </a:rPr>
              <a:t>Sermon Series</a:t>
            </a:r>
          </a:p>
        </p:txBody>
      </p:sp>
      <p:sp>
        <p:nvSpPr>
          <p:cNvPr id="2" name="TextBox 15">
            <a:extLst>
              <a:ext uri="{FF2B5EF4-FFF2-40B4-BE49-F238E27FC236}">
                <a16:creationId xmlns:a16="http://schemas.microsoft.com/office/drawing/2014/main" id="{11F1D36D-D4E8-B8EC-FC1B-DDA951E923BF}"/>
              </a:ext>
            </a:extLst>
          </p:cNvPr>
          <p:cNvSpPr txBox="1"/>
          <p:nvPr/>
        </p:nvSpPr>
        <p:spPr>
          <a:xfrm>
            <a:off x="7173839" y="141165"/>
            <a:ext cx="4676914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Now Bold"/>
                <a:ea typeface="Now Bold"/>
                <a:cs typeface="Now Bold"/>
                <a:sym typeface="Now Bold"/>
              </a:rPr>
              <a:t>Conclusion: </a:t>
            </a:r>
          </a:p>
        </p:txBody>
      </p:sp>
      <p:pic>
        <p:nvPicPr>
          <p:cNvPr id="16" name="Picture 15" descr="A boat on the water">
            <a:extLst>
              <a:ext uri="{FF2B5EF4-FFF2-40B4-BE49-F238E27FC236}">
                <a16:creationId xmlns:a16="http://schemas.microsoft.com/office/drawing/2014/main" id="{0B1F6371-4739-F43B-317C-F0FEEA568C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0" r="12500"/>
          <a:stretch>
            <a:fillRect/>
          </a:stretch>
        </p:blipFill>
        <p:spPr>
          <a:xfrm>
            <a:off x="6945239" y="1390585"/>
            <a:ext cx="5050245" cy="38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24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69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Now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 Kirkemo</dc:creator>
  <cp:lastModifiedBy>Bill Kirkemo</cp:lastModifiedBy>
  <cp:revision>5</cp:revision>
  <dcterms:created xsi:type="dcterms:W3CDTF">2025-06-06T16:17:08Z</dcterms:created>
  <dcterms:modified xsi:type="dcterms:W3CDTF">2025-06-06T18:12:51Z</dcterms:modified>
</cp:coreProperties>
</file>