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1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403519E6-0637-ECE3-E763-F351BA1D3193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46B5E88-9F34-0270-B6D0-9E1380EDF286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570B2BC-7021-BA30-8C08-A46F13CBE6C4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92D7045-CA8F-E57C-C703-21CC838AC5A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045CCD5-7735-9FBC-C29E-C618C5218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60A4896-73D8-BD41-6B74-1E35C7564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C87F65-522C-950D-70C6-4F614E680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C4B61F0D-0778-923F-FF5A-C5F0C17A536F}"/>
              </a:ext>
            </a:extLst>
          </p:cNvPr>
          <p:cNvSpPr txBox="1"/>
          <p:nvPr/>
        </p:nvSpPr>
        <p:spPr>
          <a:xfrm>
            <a:off x="6956612" y="189508"/>
            <a:ext cx="489414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54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Introduction: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BA9D5B35-AA10-01D4-33F2-9D964D16A9EF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899498F-7183-78C6-7DDD-3DB59FCE27BD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8806FA3-A757-F5C5-EF3D-ACA737FCBD2A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pic>
        <p:nvPicPr>
          <p:cNvPr id="21" name="Picture 20" descr="A group of people holding signs">
            <a:extLst>
              <a:ext uri="{FF2B5EF4-FFF2-40B4-BE49-F238E27FC236}">
                <a16:creationId xmlns:a16="http://schemas.microsoft.com/office/drawing/2014/main" id="{B1120336-4022-DA9A-664D-8A3FFE886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208" y="1460522"/>
            <a:ext cx="7123583" cy="420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0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F33CE-8F8D-3BCA-225D-995AB739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62083A46-BE95-6062-2FCC-56D92EDC40C0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6544CC4-6DB1-1E52-FF11-04FF9BB63907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51238900-70BD-32A5-89D0-9407F3CE29DB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88EE40A-6F57-5F40-BC26-4B283CD67AA1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1C6FC37-63CE-D138-0536-4DF1234A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3068A57-6F0C-731A-A24F-FD0B35AA6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92BE2E-EC68-48B8-7EF2-081937814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71A575B-66B3-C4FF-2570-61A35DAF1960}"/>
              </a:ext>
            </a:extLst>
          </p:cNvPr>
          <p:cNvSpPr txBox="1"/>
          <p:nvPr/>
        </p:nvSpPr>
        <p:spPr>
          <a:xfrm>
            <a:off x="1951314" y="2713526"/>
            <a:ext cx="1004842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“From Doubter to Confessor”</a:t>
            </a:r>
          </a:p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John 20:24-31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5C85EBF-1800-E5E2-16E9-90306F9CDC22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E91F3B3-C6F8-AABC-D15B-E5E8AEEAAC2B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CEBBEA5-FF81-5917-5C95-FC6EA584EC9D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166881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B9A7D-05BC-86F7-8A14-6447F1DA6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F909DA46-DBA9-527A-5630-B840FFC3E53B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2471799-0842-E414-F8A9-3A130CADD484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F147DF4B-97DE-1021-8750-8FB271999AEE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AA7758A-DCE2-570F-8394-01357C88A29F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0BBC986-F986-5A0C-C724-72D80FA34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E175B92-3750-C98A-B61F-11C5F3613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EFADB0-EE2D-F4C7-20F4-B196C17A3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8E81D2D2-D7EE-3B30-6EDE-684BC1A53792}"/>
              </a:ext>
            </a:extLst>
          </p:cNvPr>
          <p:cNvSpPr txBox="1"/>
          <p:nvPr/>
        </p:nvSpPr>
        <p:spPr>
          <a:xfrm>
            <a:off x="1951314" y="2713526"/>
            <a:ext cx="8951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1. “Doubting” Thomas? 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90E69990-2120-C10F-8475-CB735CEDCBA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9B4437-54FD-7A17-7B62-D908006B730E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E0E7B45-66A4-D623-389F-E750F8C61D7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51272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2A2B5-C41A-3100-AA01-A0069CF71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5B7FBDA1-1705-898A-4973-C640F323E4DC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9E2A71A-C190-C7D8-63AC-AB8D24666E9E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9704459-EF85-733B-BC23-A3111E04C3C0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A29E525-8CDE-4785-AAC1-AB73160A4B26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2785D0-DEF1-FC10-284B-36BEDB86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BE766C5-C10D-8C58-C1CB-01CCFA4EF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D11FF6-9D20-76B0-B790-4D688583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316C4006-27CD-9670-74F9-4ED567CC9285}"/>
              </a:ext>
            </a:extLst>
          </p:cNvPr>
          <p:cNvSpPr txBox="1"/>
          <p:nvPr/>
        </p:nvSpPr>
        <p:spPr>
          <a:xfrm>
            <a:off x="1951314" y="2713526"/>
            <a:ext cx="913402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2. Taking Off the Blindfolds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AEDF822-30E0-5479-E24A-4ED36F99AA97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938CC1-324A-5031-9FF2-BFEE2636A794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0047F93-D825-CA1F-2EC0-69DB96057AC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87989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520B6-F863-E7B9-3D52-D22C50D8B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19E486C9-F971-917D-7EFD-152EC76EEA01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F7304CD-249A-09BE-22CA-2F97BEF4DC4C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0CD85F9-B408-2C1E-9580-5CF6056FB62D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28DE175-8FD4-1024-7135-30ED06E5DE79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EF1BF17-18C8-8474-2199-5D876CBC2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3F5341C-AC0F-A73C-023D-F16A4CE78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51BFF6-1795-638E-22CA-03B6ED762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1F2E499-A2F4-4E29-7098-E3F955DE80C6}"/>
              </a:ext>
            </a:extLst>
          </p:cNvPr>
          <p:cNvSpPr txBox="1"/>
          <p:nvPr/>
        </p:nvSpPr>
        <p:spPr>
          <a:xfrm>
            <a:off x="1722715" y="2854403"/>
            <a:ext cx="522252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– </a:t>
            </a:r>
            <a:r>
              <a:rPr lang="en-US" sz="5400" b="1" i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A</a:t>
            </a:r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 </a:t>
            </a:r>
            <a:r>
              <a:rPr lang="en-US" sz="5400" b="1" i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Call to Action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75FBF6E-C060-DEED-6F7D-65E6A89E5D1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CF0DF8-9AA3-782E-1AF7-6AEEF5E68FE0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374FB6E0-EA9F-8D4E-690D-FB5DDFC316B4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11F1D36D-D4E8-B8EC-FC1B-DDA951E923BF}"/>
              </a:ext>
            </a:extLst>
          </p:cNvPr>
          <p:cNvSpPr txBox="1"/>
          <p:nvPr/>
        </p:nvSpPr>
        <p:spPr>
          <a:xfrm>
            <a:off x="7173839" y="141165"/>
            <a:ext cx="467691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Conclusion: </a:t>
            </a:r>
          </a:p>
        </p:txBody>
      </p:sp>
      <p:pic>
        <p:nvPicPr>
          <p:cNvPr id="4" name="Picture 3" descr="A person walking on a dirt path with a backpack">
            <a:extLst>
              <a:ext uri="{FF2B5EF4-FFF2-40B4-BE49-F238E27FC236}">
                <a16:creationId xmlns:a16="http://schemas.microsoft.com/office/drawing/2014/main" id="{D23B009E-8CAF-E7AA-5CE7-75C1CFA789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9" r="30237"/>
          <a:stretch>
            <a:fillRect/>
          </a:stretch>
        </p:blipFill>
        <p:spPr>
          <a:xfrm>
            <a:off x="7582670" y="1269537"/>
            <a:ext cx="4407136" cy="400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0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70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Now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6</cp:revision>
  <dcterms:created xsi:type="dcterms:W3CDTF">2025-06-06T16:17:08Z</dcterms:created>
  <dcterms:modified xsi:type="dcterms:W3CDTF">2025-06-06T18:09:11Z</dcterms:modified>
</cp:coreProperties>
</file>