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66" r:id="rId8"/>
    <p:sldId id="261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624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45E872-1A40-4FE7-986C-59F628C1EA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9F5374-08E9-4C85-B7A7-3F19604B5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A06F1-B57D-406B-8F09-B1FDC0D0B1F3}" type="datetimeFigureOut">
              <a:rPr lang="en-US" smtClean="0"/>
              <a:t>7/7/2025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FACC5-BCFD-4649-8006-C71939BACE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146B17-7076-4944-A4A2-FD49936A3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EDE44-B1FC-494A-A972-62DC7CABB2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89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7F2BD-238E-42D0-B670-F788A50DBDE8}" type="datetimeFigureOut">
              <a:rPr lang="en-US" smtClean="0"/>
              <a:t>7/7/2025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8DF69-FFB1-4D3A-9D8C-5887E79674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76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57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089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457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14CE1-18EC-3A4A-8041-99DDCE444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A1D38D-7E69-95FE-B8B1-EBEB3F921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311A69-68FC-C0B2-CBC7-231419790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A344F-8BF1-5330-5CEA-31C70EBC1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18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01FB4-329E-5540-EEF5-ACAEC79F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3DA63-D0D0-3D35-84FD-136F7E9BC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9B6BE-FCE1-E10D-F4B2-450DEA640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25333-439E-8F47-E68E-C92FBF8D3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12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47BAE-97AB-DE5D-31F8-D1A982BC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71D7D-205F-C6A1-C22D-8DA04F698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DFBBAE-3512-5694-6387-87791DF16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114AB-2D16-BC0C-7AA3-965B5B6E42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34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8CF3D-1C45-887A-0588-F96BEB9E1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36029-56C9-E210-CD26-FF7BA78304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2FFB3-46BD-A0EF-89CA-D111F061E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8123E-A5AD-3E58-4C11-3E5764976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8DF69-FFB1-4D3A-9D8C-5887E79674D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07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B3A824-1A51-4B26-AD58-A6D8E14F6C04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BC1C18-307B-4F68-A007-B5B542270E8D}" type="datetimeFigureOut">
              <a:rPr lang="en-US" noProof="0" smtClean="0"/>
              <a:t>7/7/2025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 noProof="0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rowd of people watching a person and child on a projector screen&#10;&#10;AI-generated content may be incorrect.">
            <a:extLst>
              <a:ext uri="{FF2B5EF4-FFF2-40B4-BE49-F238E27FC236}">
                <a16:creationId xmlns:a16="http://schemas.microsoft.com/office/drawing/2014/main" id="{CD9EF39B-AB41-49AB-8163-8B5FD7D283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952" t="9091" r="1331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429283"/>
            <a:ext cx="6146714" cy="2372168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New Life </a:t>
            </a:r>
            <a:b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</a:br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in Jesus: Thomas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5869328" cy="1951133"/>
          </a:xfrm>
        </p:spPr>
        <p:txBody>
          <a:bodyPr>
            <a:noAutofit/>
          </a:bodyPr>
          <a:lstStyle/>
          <a:p>
            <a:r>
              <a:rPr lang="en-US" sz="6000" i="1" dirty="0">
                <a:solidFill>
                  <a:srgbClr val="F2C82E"/>
                </a:solidFill>
                <a:cs typeface="Arial" panose="020B0604020202020204" pitchFamily="34" charset="0"/>
              </a:rPr>
              <a:t>From Doubting to Declaring</a:t>
            </a:r>
          </a:p>
        </p:txBody>
      </p:sp>
      <p:pic>
        <p:nvPicPr>
          <p:cNvPr id="4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A7920890-7B47-DA23-C954-19D23608F40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90418" y="5668699"/>
            <a:ext cx="1299845" cy="89027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06" y="1702907"/>
            <a:ext cx="5164014" cy="344658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cs typeface="Arial" panose="020B0604020202020204" pitchFamily="34" charset="0"/>
              </a:rPr>
              <a:t>Bible </a:t>
            </a:r>
            <a:br>
              <a:rPr lang="en-US" sz="6000" b="1" dirty="0">
                <a:cs typeface="Arial" panose="020B0604020202020204" pitchFamily="34" charset="0"/>
              </a:rPr>
            </a:br>
            <a:r>
              <a:rPr lang="en-US" sz="6000" b="1" dirty="0">
                <a:cs typeface="Arial" panose="020B0604020202020204" pitchFamily="34" charset="0"/>
              </a:rPr>
              <a:t>Lesson:</a:t>
            </a:r>
            <a:br>
              <a:rPr lang="en-US" sz="6000" b="1" dirty="0">
                <a:cs typeface="Arial" panose="020B0604020202020204" pitchFamily="34" charset="0"/>
              </a:rPr>
            </a:br>
            <a:r>
              <a:rPr lang="en-US" sz="6000" b="1" dirty="0">
                <a:cs typeface="Arial" panose="020B0604020202020204" pitchFamily="34" charset="0"/>
              </a:rPr>
              <a:t>John 20:24-31</a:t>
            </a:r>
          </a:p>
        </p:txBody>
      </p:sp>
      <p:pic>
        <p:nvPicPr>
          <p:cNvPr id="10" name="Picture 9" descr="A group of people watching a movie">
            <a:extLst>
              <a:ext uri="{FF2B5EF4-FFF2-40B4-BE49-F238E27FC236}">
                <a16:creationId xmlns:a16="http://schemas.microsoft.com/office/drawing/2014/main" id="{EAEE4A0E-3412-F59D-C997-3681F57419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96" r="16396"/>
          <a:stretch>
            <a:fillRect/>
          </a:stretch>
        </p:blipFill>
        <p:spPr>
          <a:xfrm>
            <a:off x="6657376" y="220202"/>
            <a:ext cx="5308717" cy="641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7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85DEC2-3CE6-403C-843D-B88A8A45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6" y="1672967"/>
            <a:ext cx="8670006" cy="3512065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2C82E"/>
                </a:solidFill>
              </a:rPr>
              <a:t>1. Jesus Meets Us </a:t>
            </a:r>
            <a:r>
              <a:rPr lang="en-US" sz="6600" b="1" u="sng" dirty="0">
                <a:solidFill>
                  <a:srgbClr val="F2C82E"/>
                </a:solidFill>
              </a:rPr>
              <a:t>IN</a:t>
            </a:r>
            <a:r>
              <a:rPr lang="en-US" sz="6600" b="1" dirty="0">
                <a:solidFill>
                  <a:srgbClr val="F2C82E"/>
                </a:solidFill>
              </a:rPr>
              <a:t> </a:t>
            </a:r>
            <a:br>
              <a:rPr lang="en-US" sz="6600" b="1" dirty="0">
                <a:solidFill>
                  <a:srgbClr val="F2C82E"/>
                </a:solidFill>
              </a:rPr>
            </a:br>
            <a:r>
              <a:rPr lang="en-US" sz="6600" b="1" dirty="0">
                <a:solidFill>
                  <a:srgbClr val="F2C82E"/>
                </a:solidFill>
              </a:rPr>
              <a:t>    Our Doubt</a:t>
            </a:r>
            <a:endParaRPr lang="en-US" sz="6600" dirty="0">
              <a:solidFill>
                <a:srgbClr val="F2C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4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BA4EB-8DEA-4645-184F-4CC8839A7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0B27FD6-CB7D-EA78-74EE-5A080432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FF2F3F0-2489-599E-A1CA-8ED1AC777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7D91636-F449-B056-8DB0-3A187C241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A1BC79C-8CD2-D9B5-2466-9B6A91171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E5EB2579-560A-FE91-2FED-90817B791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19061BAD-8834-B3D4-C48C-840A654F4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522F30E0-6209-9F56-E52B-25FB58F7B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81E2283B-7803-FFBE-574A-B3ABE6748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AC7BF796-03DA-18D1-9330-6EB6E1AEE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23E23F03-0C9A-5F67-A8E5-B277FE1AE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088C16E-F20A-EE01-3915-C89625F1F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2FE0940-2AEA-970D-B53C-685B74189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EFC12CA-79FC-C759-6C63-5A526B42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5" y="531340"/>
            <a:ext cx="9278255" cy="604245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2C82E"/>
                </a:solidFill>
              </a:rPr>
              <a:t>“Put your finger here; see my hands. Reach out your hand and put it into my side. Stop doubting and believe.”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John 20:27</a:t>
            </a:r>
          </a:p>
        </p:txBody>
      </p:sp>
    </p:spTree>
    <p:extLst>
      <p:ext uri="{BB962C8B-B14F-4D97-AF65-F5344CB8AC3E}">
        <p14:creationId xmlns:p14="http://schemas.microsoft.com/office/powerpoint/2010/main" val="68585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92C90-8A4E-BD28-D4D1-B98A9067D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0A92ED7-60F5-CCFC-C775-D784CE0E6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3E84CB4-5BB1-BC4C-80E4-01909EFF1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8DBA2F-8C47-D8F5-B048-EF6F85A45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81757EC-DE0D-3982-21BE-B35A5E1C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2973BDCF-3E9A-F30F-E0B1-5956563A8D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95A0BDF4-4386-55F9-9B46-2C4E5F775B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00783B6-ECB8-3CA0-C396-B5B55F80F7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997B2065-4EFF-2991-0CD7-D06B39FE3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DED27108-99FE-5AED-4C40-401518029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11B03808-0E63-FC8A-0D2D-B44E26BE3D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4E03A44B-3D6C-44DF-402D-B7276AC5E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FE64A63E-4776-C443-0376-073F9AF15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5100403-4716-4AE6-C401-C4965086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6" y="1672967"/>
            <a:ext cx="8670006" cy="3988797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2C82E"/>
                </a:solidFill>
              </a:rPr>
              <a:t>2. When Our Doubt is </a:t>
            </a:r>
            <a:br>
              <a:rPr lang="en-US" sz="6600" b="1" dirty="0">
                <a:solidFill>
                  <a:srgbClr val="F2C82E"/>
                </a:solidFill>
              </a:rPr>
            </a:br>
            <a:r>
              <a:rPr lang="en-US" sz="6600" b="1" dirty="0">
                <a:solidFill>
                  <a:srgbClr val="F2C82E"/>
                </a:solidFill>
              </a:rPr>
              <a:t>    Met with Jesus, It is </a:t>
            </a:r>
            <a:br>
              <a:rPr lang="en-US" sz="6600" b="1" dirty="0">
                <a:solidFill>
                  <a:srgbClr val="F2C82E"/>
                </a:solidFill>
              </a:rPr>
            </a:br>
            <a:r>
              <a:rPr lang="en-US" sz="6600" b="1" dirty="0">
                <a:solidFill>
                  <a:srgbClr val="F2C82E"/>
                </a:solidFill>
              </a:rPr>
              <a:t>    OVERCOME and We </a:t>
            </a:r>
            <a:br>
              <a:rPr lang="en-US" sz="6600" b="1" dirty="0">
                <a:solidFill>
                  <a:srgbClr val="F2C82E"/>
                </a:solidFill>
              </a:rPr>
            </a:br>
            <a:r>
              <a:rPr lang="en-US" sz="6600" b="1" dirty="0">
                <a:solidFill>
                  <a:srgbClr val="F2C82E"/>
                </a:solidFill>
              </a:rPr>
              <a:t>    DECLARE</a:t>
            </a:r>
            <a:endParaRPr lang="en-US" sz="6600" dirty="0">
              <a:solidFill>
                <a:srgbClr val="F2C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80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27FEC-707C-5E58-F6F9-91975D15E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78117DC-7A44-E9E8-BFEB-88C77EFB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085C13-2F0B-632F-6016-07E48F004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8DC468-6332-84BD-8268-56E93FCC0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1D5E56F-F22A-39B5-59E8-979B66495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23">
              <a:extLst>
                <a:ext uri="{FF2B5EF4-FFF2-40B4-BE49-F238E27FC236}">
                  <a16:creationId xmlns:a16="http://schemas.microsoft.com/office/drawing/2014/main" id="{948EE0B2-1EB7-3E3E-DD74-1D0FA1E8A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53EF5E56-021C-51BF-0A64-B53E77169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554795C8-9AA0-1BA3-BBD0-32BADCED7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DFCAC63D-269D-DA9B-8928-564B226BC2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Rectangle 28">
              <a:extLst>
                <a:ext uri="{FF2B5EF4-FFF2-40B4-BE49-F238E27FC236}">
                  <a16:creationId xmlns:a16="http://schemas.microsoft.com/office/drawing/2014/main" id="{8E15F353-BE06-B598-22D0-905350DFB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636B0196-66AE-8566-4E65-F0AA4F2D0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24041C07-9C71-877D-63BB-300E936C9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3913BA9-2F70-8E90-07CD-FDA2340B3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F1EEAA7-4BD8-E269-2841-449A35964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95" y="531340"/>
            <a:ext cx="9278255" cy="604245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2C82E"/>
                </a:solidFill>
              </a:rPr>
              <a:t>“Put your finger here; see my hands. Reach out your hand and put it into my side. Stop doubting and believe.” </a:t>
            </a:r>
            <a:br>
              <a:rPr lang="en-US" sz="4800" b="1" dirty="0">
                <a:solidFill>
                  <a:srgbClr val="F2C82E"/>
                </a:solidFill>
              </a:rPr>
            </a:br>
            <a:br>
              <a:rPr lang="en-US" sz="4800" b="1" dirty="0">
                <a:solidFill>
                  <a:srgbClr val="F2C82E"/>
                </a:solidFill>
              </a:rPr>
            </a:br>
            <a:r>
              <a:rPr lang="en-US" sz="4800" b="1" dirty="0">
                <a:solidFill>
                  <a:srgbClr val="F2C82E"/>
                </a:solidFill>
              </a:rPr>
              <a:t>Thomas said to him, “My Lord and My God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John 20:27-28</a:t>
            </a:r>
          </a:p>
        </p:txBody>
      </p:sp>
    </p:spTree>
    <p:extLst>
      <p:ext uri="{BB962C8B-B14F-4D97-AF65-F5344CB8AC3E}">
        <p14:creationId xmlns:p14="http://schemas.microsoft.com/office/powerpoint/2010/main" val="2691925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BEC94E-D95B-0E24-50D2-8E1B3360F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rowd of people watching a person and child on a projector screen&#10;&#10;AI-generated content may be incorrect.">
            <a:extLst>
              <a:ext uri="{FF2B5EF4-FFF2-40B4-BE49-F238E27FC236}">
                <a16:creationId xmlns:a16="http://schemas.microsoft.com/office/drawing/2014/main" id="{D4ADDF75-A529-D109-EA16-E89AD641AA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952" t="9091" r="1331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9BFD3E-A53D-4DFA-5263-90108192A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429283"/>
            <a:ext cx="6146714" cy="2372168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New Life </a:t>
            </a:r>
            <a:b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</a:br>
            <a:r>
              <a:rPr lang="en-US" cap="none" dirty="0">
                <a:solidFill>
                  <a:schemeClr val="bg2"/>
                </a:solidFill>
                <a:cs typeface="Arial" panose="020B0604020202020204" pitchFamily="34" charset="0"/>
              </a:rPr>
              <a:t>in Jesus: Thomas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CCBB6-12DC-E74F-2970-C3BF4C69B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5869328" cy="1951133"/>
          </a:xfrm>
        </p:spPr>
        <p:txBody>
          <a:bodyPr>
            <a:noAutofit/>
          </a:bodyPr>
          <a:lstStyle/>
          <a:p>
            <a:r>
              <a:rPr lang="en-US" sz="6000" i="1" dirty="0">
                <a:solidFill>
                  <a:srgbClr val="F2C82E"/>
                </a:solidFill>
                <a:cs typeface="Arial" panose="020B0604020202020204" pitchFamily="34" charset="0"/>
              </a:rPr>
              <a:t>From Doubting to Declaring</a:t>
            </a:r>
          </a:p>
        </p:txBody>
      </p:sp>
      <p:pic>
        <p:nvPicPr>
          <p:cNvPr id="4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FADCEDD1-A160-E078-0076-77EC6539546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90418" y="5668699"/>
            <a:ext cx="1299845" cy="89027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33111159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3">
      <a:dk1>
        <a:srgbClr val="000000"/>
      </a:dk1>
      <a:lt1>
        <a:srgbClr val="F2C82E"/>
      </a:lt1>
      <a:dk2>
        <a:srgbClr val="565349"/>
      </a:dk2>
      <a:lt2>
        <a:srgbClr val="DDDDDD"/>
      </a:lt2>
      <a:accent1>
        <a:srgbClr val="0F2B71"/>
      </a:accent1>
      <a:accent2>
        <a:srgbClr val="F2C82E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D3DDD6-8E74-4DF3-A7C9-6234C7DB3E7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78ADAB2-5713-4CC8-B21C-AD74ED6A7D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F0D866-2B5B-42FA-BA6C-C5A2A7495C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Tourism design</Template>
  <TotalTime>62</TotalTime>
  <Words>141</Words>
  <Application>Microsoft Office PowerPoint</Application>
  <PresentationFormat>Widescreen</PresentationFormat>
  <Paragraphs>16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Basis</vt:lpstr>
      <vt:lpstr>New Life  in Jesus: Thomas</vt:lpstr>
      <vt:lpstr>Bible  Lesson: John 20:24-31</vt:lpstr>
      <vt:lpstr>1. Jesus Meets Us IN      Our Doubt</vt:lpstr>
      <vt:lpstr>“Put your finger here; see my hands. Reach out your hand and put it into my side. Stop doubting and believe.”   John 20:27</vt:lpstr>
      <vt:lpstr>2. When Our Doubt is      Met with Jesus, It is      OVERCOME and We      DECLARE</vt:lpstr>
      <vt:lpstr>“Put your finger here; see my hands. Reach out your hand and put it into my side. Stop doubting and believe.”   Thomas said to him, “My Lord and My God  John 20:27-28</vt:lpstr>
      <vt:lpstr>New Life  in Jesus: Thomas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9</cp:revision>
  <dcterms:created xsi:type="dcterms:W3CDTF">2025-07-07T18:06:45Z</dcterms:created>
  <dcterms:modified xsi:type="dcterms:W3CDTF">2025-07-07T19:09:09Z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