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6" r:id="rId8"/>
    <p:sldId id="261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62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7/7/2025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7/7/2025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5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4CE1-18EC-3A4A-8041-99DDCE44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1D38D-7E69-95FE-B8B1-EBEB3F921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11A69-68FC-C0B2-CBC7-231419790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344F-8BF1-5330-5CEA-31C70EBC1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1FB4-329E-5540-EEF5-ACAEC79F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3DA63-D0D0-3D35-84FD-136F7E9BC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9B6BE-FCE1-E10D-F4B2-450DEA640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25333-439E-8F47-E68E-C92FBF8D3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47BAE-97AB-DE5D-31F8-D1A982BC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71D7D-205F-C6A1-C22D-8DA04F698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FBBAE-3512-5694-6387-87791DF16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114AB-2D16-BC0C-7AA3-965B5B6E4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3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CF3D-1C45-887A-0588-F96BEB9E1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36029-56C9-E210-CD26-FF7BA7830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2FFB3-46BD-A0EF-89CA-D111F061E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123E-A5AD-3E58-4C11-3E5764976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 watching a person and child on a projector screen&#10;&#10;AI-generated content may be incorrect.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52" t="9091" r="1331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429283"/>
            <a:ext cx="6146714" cy="2372168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New Life </a:t>
            </a:r>
            <a:b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</a:br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in Jesus: Thomas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5869328" cy="1951133"/>
          </a:xfrm>
        </p:spPr>
        <p:txBody>
          <a:bodyPr>
            <a:noAutofit/>
          </a:bodyPr>
          <a:lstStyle/>
          <a:p>
            <a:r>
              <a:rPr lang="en-US" sz="6000" i="1" dirty="0">
                <a:solidFill>
                  <a:srgbClr val="F2C82E"/>
                </a:solidFill>
                <a:cs typeface="Arial" panose="020B0604020202020204" pitchFamily="34" charset="0"/>
              </a:rPr>
              <a:t>From Doubting to Declaring</a:t>
            </a:r>
          </a:p>
        </p:txBody>
      </p:sp>
      <p:pic>
        <p:nvPicPr>
          <p:cNvPr id="4" name="image1.png" descr="A logo with yellow wheat ears&#10;&#10;AI-generated content may be incorrect.">
            <a:extLst>
              <a:ext uri="{FF2B5EF4-FFF2-40B4-BE49-F238E27FC236}">
                <a16:creationId xmlns:a16="http://schemas.microsoft.com/office/drawing/2014/main" id="{A7920890-7B47-DA23-C954-19D23608F40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0418" y="5668699"/>
            <a:ext cx="1299845" cy="8902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06" y="1702907"/>
            <a:ext cx="5164014" cy="34465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cs typeface="Arial" panose="020B0604020202020204" pitchFamily="34" charset="0"/>
              </a:rPr>
              <a:t>Bible </a:t>
            </a:r>
            <a:br>
              <a:rPr lang="en-US" sz="6000" b="1" dirty="0">
                <a:cs typeface="Arial" panose="020B0604020202020204" pitchFamily="34" charset="0"/>
              </a:rPr>
            </a:br>
            <a:r>
              <a:rPr lang="en-US" sz="6000" b="1" dirty="0">
                <a:cs typeface="Arial" panose="020B0604020202020204" pitchFamily="34" charset="0"/>
              </a:rPr>
              <a:t>Lesson:</a:t>
            </a:r>
            <a:br>
              <a:rPr lang="en-US" sz="6000" b="1" dirty="0">
                <a:cs typeface="Arial" panose="020B0604020202020204" pitchFamily="34" charset="0"/>
              </a:rPr>
            </a:br>
            <a:r>
              <a:rPr lang="en-US" sz="6000" b="1" dirty="0">
                <a:cs typeface="Arial" panose="020B0604020202020204" pitchFamily="34" charset="0"/>
              </a:rPr>
              <a:t>John 20:24-31</a:t>
            </a:r>
          </a:p>
        </p:txBody>
      </p:sp>
      <p:pic>
        <p:nvPicPr>
          <p:cNvPr id="10" name="Picture 9" descr="A group of people watching a movie">
            <a:extLst>
              <a:ext uri="{FF2B5EF4-FFF2-40B4-BE49-F238E27FC236}">
                <a16:creationId xmlns:a16="http://schemas.microsoft.com/office/drawing/2014/main" id="{EAEE4A0E-3412-F59D-C997-3681F574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96" r="16396"/>
          <a:stretch>
            <a:fillRect/>
          </a:stretch>
        </p:blipFill>
        <p:spPr>
          <a:xfrm>
            <a:off x="6657376" y="220202"/>
            <a:ext cx="5308717" cy="64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6" y="1672967"/>
            <a:ext cx="8670006" cy="351206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2C82E"/>
                </a:solidFill>
              </a:rPr>
              <a:t>1. Jesus Meets Us </a:t>
            </a:r>
            <a:r>
              <a:rPr lang="en-US" sz="6600" b="1" u="sng" dirty="0">
                <a:solidFill>
                  <a:srgbClr val="F2C82E"/>
                </a:solidFill>
              </a:rPr>
              <a:t>IN</a:t>
            </a:r>
            <a:r>
              <a:rPr lang="en-US" sz="6600" b="1" dirty="0">
                <a:solidFill>
                  <a:srgbClr val="F2C82E"/>
                </a:solidFill>
              </a:rPr>
              <a:t> </a:t>
            </a:r>
            <a:br>
              <a:rPr lang="en-US" sz="6600" b="1" dirty="0">
                <a:solidFill>
                  <a:srgbClr val="F2C82E"/>
                </a:solidFill>
              </a:rPr>
            </a:br>
            <a:r>
              <a:rPr lang="en-US" sz="6600" b="1" dirty="0">
                <a:solidFill>
                  <a:srgbClr val="F2C82E"/>
                </a:solidFill>
              </a:rPr>
              <a:t>    Our Doubt</a:t>
            </a:r>
            <a:endParaRPr lang="en-US" sz="6600" dirty="0">
              <a:solidFill>
                <a:srgbClr val="F2C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BA4EB-8DEA-4645-184F-4CC8839A7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0B27FD6-CB7D-EA78-74EE-5A0804322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F2F3F0-2489-599E-A1CA-8ED1AC77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D91636-F449-B056-8DB0-3A187C24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1BC79C-8CD2-D9B5-2466-9B6A91171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E5EB2579-560A-FE91-2FED-90817B79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19061BAD-8834-B3D4-C48C-840A654F4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22F30E0-6209-9F56-E52B-25FB58F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81E2283B-7803-FFBE-574A-B3ABE6748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AC7BF796-03DA-18D1-9330-6EB6E1AEE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23E23F03-0C9A-5F67-A8E5-B277FE1A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F088C16E-F20A-EE01-3915-C89625F1F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2FE0940-2AEA-970D-B53C-685B74189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FC12CA-79FC-C759-6C63-5A526B42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5" y="531340"/>
            <a:ext cx="9278255" cy="604245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2C82E"/>
                </a:solidFill>
              </a:rPr>
              <a:t>“Put your finger here; see my hands. Reach out your hand and put it into my side. Stop doubting and believe.”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John 20:27</a:t>
            </a:r>
          </a:p>
        </p:txBody>
      </p:sp>
    </p:spTree>
    <p:extLst>
      <p:ext uri="{BB962C8B-B14F-4D97-AF65-F5344CB8AC3E}">
        <p14:creationId xmlns:p14="http://schemas.microsoft.com/office/powerpoint/2010/main" val="68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92C90-8A4E-BD28-D4D1-B98A9067D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A92ED7-60F5-CCFC-C775-D784CE0E6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E84CB4-5BB1-BC4C-80E4-01909EFF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8DBA2F-8C47-D8F5-B048-EF6F85A4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1757EC-DE0D-3982-21BE-B35A5E1C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2973BDCF-3E9A-F30F-E0B1-5956563A8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95A0BDF4-4386-55F9-9B46-2C4E5F775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00783B6-ECB8-3CA0-C396-B5B55F80F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97B2065-4EFF-2991-0CD7-D06B39FE3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DED27108-99FE-5AED-4C40-401518029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11B03808-0E63-FC8A-0D2D-B44E26BE3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03A44B-3D6C-44DF-402D-B7276AC5E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E64A63E-4776-C443-0376-073F9AF1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100403-4716-4AE6-C401-C4965086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6" y="1672967"/>
            <a:ext cx="8670006" cy="398879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2C82E"/>
                </a:solidFill>
              </a:rPr>
              <a:t>2. When Our Doubt is </a:t>
            </a:r>
            <a:br>
              <a:rPr lang="en-US" sz="6600" b="1" dirty="0">
                <a:solidFill>
                  <a:srgbClr val="F2C82E"/>
                </a:solidFill>
              </a:rPr>
            </a:br>
            <a:r>
              <a:rPr lang="en-US" sz="6600" b="1" dirty="0">
                <a:solidFill>
                  <a:srgbClr val="F2C82E"/>
                </a:solidFill>
              </a:rPr>
              <a:t>    Met with Jesus, It is </a:t>
            </a:r>
            <a:br>
              <a:rPr lang="en-US" sz="6600" b="1" dirty="0">
                <a:solidFill>
                  <a:srgbClr val="F2C82E"/>
                </a:solidFill>
              </a:rPr>
            </a:br>
            <a:r>
              <a:rPr lang="en-US" sz="6600" b="1" dirty="0">
                <a:solidFill>
                  <a:srgbClr val="F2C82E"/>
                </a:solidFill>
              </a:rPr>
              <a:t>    OVERCOME and We </a:t>
            </a:r>
            <a:br>
              <a:rPr lang="en-US" sz="6600" b="1" dirty="0">
                <a:solidFill>
                  <a:srgbClr val="F2C82E"/>
                </a:solidFill>
              </a:rPr>
            </a:br>
            <a:r>
              <a:rPr lang="en-US" sz="6600" b="1" dirty="0">
                <a:solidFill>
                  <a:srgbClr val="F2C82E"/>
                </a:solidFill>
              </a:rPr>
              <a:t>    DECLARE</a:t>
            </a:r>
            <a:endParaRPr lang="en-US" sz="6600" dirty="0">
              <a:solidFill>
                <a:srgbClr val="F2C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8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27FEC-707C-5E58-F6F9-91975D15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78117DC-7A44-E9E8-BFEB-88C77EFB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085C13-2F0B-632F-6016-07E48F00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8DC468-6332-84BD-8268-56E93FCC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D5E56F-F22A-39B5-59E8-979B66495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948EE0B2-1EB7-3E3E-DD74-1D0FA1E8AC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53EF5E56-021C-51BF-0A64-B53E77169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54795C8-9AA0-1BA3-BBD0-32BADCED7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DFCAC63D-269D-DA9B-8928-564B226BC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8E15F353-BE06-B598-22D0-905350DFB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636B0196-66AE-8566-4E65-F0AA4F2D0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4041C07-9C71-877D-63BB-300E936C9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3913BA9-2F70-8E90-07CD-FDA2340B3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1EEAA7-4BD8-E269-2841-449A3596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5" y="531340"/>
            <a:ext cx="9278255" cy="604245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2C82E"/>
                </a:solidFill>
              </a:rPr>
              <a:t>“Put your finger here; see my hands. Reach out your hand and put it into my side. Stop doubting and believe.” </a:t>
            </a:r>
            <a:br>
              <a:rPr lang="en-US" sz="4800" b="1" dirty="0">
                <a:solidFill>
                  <a:srgbClr val="F2C82E"/>
                </a:solidFill>
              </a:rPr>
            </a:br>
            <a:br>
              <a:rPr lang="en-US" sz="4800" b="1" dirty="0">
                <a:solidFill>
                  <a:srgbClr val="F2C82E"/>
                </a:solidFill>
              </a:rPr>
            </a:br>
            <a:r>
              <a:rPr lang="en-US" sz="4800" b="1" dirty="0">
                <a:solidFill>
                  <a:srgbClr val="F2C82E"/>
                </a:solidFill>
              </a:rPr>
              <a:t>Thomas said to him, “My Lord and My God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John 20:27-28</a:t>
            </a:r>
          </a:p>
        </p:txBody>
      </p:sp>
    </p:spTree>
    <p:extLst>
      <p:ext uri="{BB962C8B-B14F-4D97-AF65-F5344CB8AC3E}">
        <p14:creationId xmlns:p14="http://schemas.microsoft.com/office/powerpoint/2010/main" val="269192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EC94E-D95B-0E24-50D2-8E1B3360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 watching a person and child on a projector screen&#10;&#10;AI-generated content may be incorrect.">
            <a:extLst>
              <a:ext uri="{FF2B5EF4-FFF2-40B4-BE49-F238E27FC236}">
                <a16:creationId xmlns:a16="http://schemas.microsoft.com/office/drawing/2014/main" id="{D4ADDF75-A529-D109-EA16-E89AD641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52" t="9091" r="1331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BFD3E-A53D-4DFA-5263-90108192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429283"/>
            <a:ext cx="6146714" cy="2372168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New Life </a:t>
            </a:r>
            <a:b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</a:br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in Jesus: Thomas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CCBB6-12DC-E74F-2970-C3BF4C69B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5869328" cy="1951133"/>
          </a:xfrm>
        </p:spPr>
        <p:txBody>
          <a:bodyPr>
            <a:noAutofit/>
          </a:bodyPr>
          <a:lstStyle/>
          <a:p>
            <a:r>
              <a:rPr lang="en-US" sz="6000" i="1" dirty="0">
                <a:solidFill>
                  <a:srgbClr val="F2C82E"/>
                </a:solidFill>
                <a:cs typeface="Arial" panose="020B0604020202020204" pitchFamily="34" charset="0"/>
              </a:rPr>
              <a:t>From Doubting to Declaring</a:t>
            </a:r>
          </a:p>
        </p:txBody>
      </p:sp>
      <p:pic>
        <p:nvPicPr>
          <p:cNvPr id="4" name="image1.png" descr="A logo with yellow wheat ears&#10;&#10;AI-generated content may be incorrect.">
            <a:extLst>
              <a:ext uri="{FF2B5EF4-FFF2-40B4-BE49-F238E27FC236}">
                <a16:creationId xmlns:a16="http://schemas.microsoft.com/office/drawing/2014/main" id="{FADCEDD1-A160-E078-0076-77EC6539546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0418" y="5668699"/>
            <a:ext cx="1299845" cy="8902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11115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3">
      <a:dk1>
        <a:srgbClr val="000000"/>
      </a:dk1>
      <a:lt1>
        <a:srgbClr val="F2C82E"/>
      </a:lt1>
      <a:dk2>
        <a:srgbClr val="565349"/>
      </a:dk2>
      <a:lt2>
        <a:srgbClr val="DDDDDD"/>
      </a:lt2>
      <a:accent1>
        <a:srgbClr val="0F2B71"/>
      </a:accent1>
      <a:accent2>
        <a:srgbClr val="F2C82E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62</TotalTime>
  <Words>141</Words>
  <Application>Microsoft Office PowerPoint</Application>
  <PresentationFormat>Widescreen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Basis</vt:lpstr>
      <vt:lpstr>New Life  in Jesus: Thomas</vt:lpstr>
      <vt:lpstr>Bible  Lesson: John 20:24-31</vt:lpstr>
      <vt:lpstr>1. Jesus Meets Us IN      Our Doubt</vt:lpstr>
      <vt:lpstr>“Put your finger here; see my hands. Reach out your hand and put it into my side. Stop doubting and believe.”   John 20:27</vt:lpstr>
      <vt:lpstr>2. When Our Doubt is      Met with Jesus, It is      OVERCOME and We      DECLARE</vt:lpstr>
      <vt:lpstr>“Put your finger here; see my hands. Reach out your hand and put it into my side. Stop doubting and believe.”   Thomas said to him, “My Lord and My God  John 20:27-28</vt:lpstr>
      <vt:lpstr>New Life  in Jesus: Thomas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Kirkemo</dc:creator>
  <cp:lastModifiedBy>Bill Kirkemo</cp:lastModifiedBy>
  <cp:revision>9</cp:revision>
  <dcterms:created xsi:type="dcterms:W3CDTF">2025-07-07T18:06:45Z</dcterms:created>
  <dcterms:modified xsi:type="dcterms:W3CDTF">2025-07-07T19:09:09Z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