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76" r:id="rId4"/>
  </p:sldMasterIdLst>
  <p:notesMasterIdLst>
    <p:notesMasterId r:id="rId12"/>
  </p:notesMasterIdLst>
  <p:handoutMasterIdLst>
    <p:handoutMasterId r:id="rId13"/>
  </p:handoutMasterIdLst>
  <p:sldIdLst>
    <p:sldId id="256" r:id="rId5"/>
    <p:sldId id="257" r:id="rId6"/>
    <p:sldId id="258" r:id="rId7"/>
    <p:sldId id="266" r:id="rId8"/>
    <p:sldId id="261" r:id="rId9"/>
    <p:sldId id="269" r:id="rId10"/>
    <p:sldId id="270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77" d="100"/>
          <a:sy n="77" d="100"/>
        </p:scale>
        <p:origin x="624" y="5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32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45E872-1A40-4FE7-986C-59F628C1EA5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9F5374-08E9-4C85-B7A7-3F19604B53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EA06F1-B57D-406B-8F09-B1FDC0D0B1F3}" type="datetimeFigureOut">
              <a:rPr lang="en-US" smtClean="0"/>
              <a:t>7/7/2025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7FACC5-BCFD-4649-8006-C71939BACE6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D146B17-7076-4944-A4A2-FD49936A332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7EDE44-B1FC-494A-A972-62DC7CABB27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8954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37F2BD-238E-42D0-B670-F788A50DBDE8}" type="datetimeFigureOut">
              <a:rPr lang="en-US" smtClean="0"/>
              <a:t>7/7/2025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8DF69-FFB1-4D3A-9D8C-5887E79674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476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45575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20894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94571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714CE1-18EC-3A4A-8041-99DDCE444B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DA1D38D-7E69-95FE-B8B1-EBEB3F92118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9311A69-68FC-C0B2-CBC7-231419790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FA344F-8BF1-5330-5CEA-31C70EBC17A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7186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701FB4-329E-5540-EEF5-ACAEC79FB3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573DA63-D0D0-3D35-84FD-136F7E9BC4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19B6BE-FCE1-E10D-F4B2-450DEA64076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7025333-439E-8F47-E68E-C92FBF8D3A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1124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F47BAE-97AB-DE5D-31F8-D1A982BC6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1371D7D-205F-C6A1-C22D-8DA04F6985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4DFBBAE-3512-5694-6387-87791DF163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5D114AB-2D16-BC0C-7AA3-965B5B6E420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44344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8CF3D-1C45-887A-0588-F96BEB9E11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4E36029-56C9-E210-CD26-FF7BA78304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B2FFB3-46BD-A0EF-89CA-D111F061EC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58123E-A5AD-3E58-4C11-3E57649761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8E8DF69-FFB1-4D3A-9D8C-5887E79674D9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60727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AB3A824-1A51-4B26-AD58-A6D8E14F6C04}" type="datetimeFigureOut">
              <a:rPr lang="en-US" noProof="0" smtClean="0"/>
              <a:t>7/7/2025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1787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noProof="0" smtClean="0"/>
              <a:t>7/7/2025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435526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noProof="0" smtClean="0"/>
              <a:t>7/7/2025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94763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noProof="0" smtClean="0"/>
              <a:t>7/7/2025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472039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noProof="0" smtClean="0"/>
              <a:t>7/7/2025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60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noProof="0" smtClean="0"/>
              <a:t>7/7/2025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81670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BC1C18-307B-4F68-A007-B5B542270E8D}" type="datetimeFigureOut">
              <a:rPr lang="en-US" noProof="0" smtClean="0"/>
              <a:t>7/7/2025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963352574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noProof="0" smtClean="0"/>
              <a:t>7/7/2025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300542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noProof="0" smtClean="0"/>
              <a:t>7/7/2025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988259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noProof="0" smtClean="0"/>
              <a:t>7/7/2025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158383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noProof="0" smtClean="0"/>
              <a:t>7/7/2025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noProof="0" smtClean="0"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7408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3CBC1C18-307B-4F68-A007-B5B542270E8D}" type="datetimeFigureOut">
              <a:rPr lang="en-US" noProof="0" smtClean="0"/>
              <a:t>7/7/2025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r>
              <a:rPr lang="en-US" noProof="0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17022588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rowd of people watching a person and child on a projector screen&#10;&#10;AI-generated content may be incorrect.">
            <a:extLst>
              <a:ext uri="{FF2B5EF4-FFF2-40B4-BE49-F238E27FC236}">
                <a16:creationId xmlns:a16="http://schemas.microsoft.com/office/drawing/2014/main" id="{CD9EF39B-AB41-49AB-8163-8B5FD7D2832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952" t="9091" r="13312"/>
          <a:stretch>
            <a:fillRect/>
          </a:stretch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50E78D6-F072-48E7-8270-20EFBDD26F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1429283"/>
            <a:ext cx="6146714" cy="2372168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chemeClr val="bg2"/>
                </a:solidFill>
                <a:cs typeface="Arial" panose="020B0604020202020204" pitchFamily="34" charset="0"/>
              </a:rPr>
              <a:t>New Life </a:t>
            </a:r>
            <a:br>
              <a:rPr lang="en-US" cap="none" dirty="0">
                <a:solidFill>
                  <a:schemeClr val="bg2"/>
                </a:solidFill>
                <a:cs typeface="Arial" panose="020B0604020202020204" pitchFamily="34" charset="0"/>
              </a:rPr>
            </a:br>
            <a:r>
              <a:rPr lang="en-US" cap="none" dirty="0">
                <a:solidFill>
                  <a:schemeClr val="bg2"/>
                </a:solidFill>
                <a:cs typeface="Arial" panose="020B0604020202020204" pitchFamily="34" charset="0"/>
              </a:rPr>
              <a:t>in Jesus: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C7BD98-5486-489C-BAA0-A69CEFF691B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0563" y="4050833"/>
            <a:ext cx="5869328" cy="1951133"/>
          </a:xfrm>
        </p:spPr>
        <p:txBody>
          <a:bodyPr>
            <a:noAutofit/>
          </a:bodyPr>
          <a:lstStyle/>
          <a:p>
            <a:endParaRPr lang="en-US" sz="6000" i="1" dirty="0">
              <a:solidFill>
                <a:srgbClr val="F2C82E"/>
              </a:solidFill>
              <a:cs typeface="Arial" panose="020B0604020202020204" pitchFamily="34" charset="0"/>
            </a:endParaRPr>
          </a:p>
        </p:txBody>
      </p:sp>
      <p:pic>
        <p:nvPicPr>
          <p:cNvPr id="4" name="image1.png" descr="A logo with yellow wheat ears&#10;&#10;AI-generated content may be incorrect.">
            <a:extLst>
              <a:ext uri="{FF2B5EF4-FFF2-40B4-BE49-F238E27FC236}">
                <a16:creationId xmlns:a16="http://schemas.microsoft.com/office/drawing/2014/main" id="{A7920890-7B47-DA23-C954-19D23608F404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90418" y="5668699"/>
            <a:ext cx="1299845" cy="89027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8340504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B6193-F9F1-4C54-838F-77350B9FC5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6006" y="1702907"/>
            <a:ext cx="5164014" cy="3446585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>
                <a:cs typeface="Arial" panose="020B0604020202020204" pitchFamily="34" charset="0"/>
              </a:rPr>
              <a:t>Bible </a:t>
            </a:r>
            <a:br>
              <a:rPr lang="en-US" sz="6000" b="1" dirty="0">
                <a:cs typeface="Arial" panose="020B0604020202020204" pitchFamily="34" charset="0"/>
              </a:rPr>
            </a:br>
            <a:r>
              <a:rPr lang="en-US" sz="6000" b="1" dirty="0">
                <a:cs typeface="Arial" panose="020B0604020202020204" pitchFamily="34" charset="0"/>
              </a:rPr>
              <a:t>Lesson:</a:t>
            </a:r>
            <a:br>
              <a:rPr lang="en-US" sz="6000" b="1" dirty="0">
                <a:cs typeface="Arial" panose="020B0604020202020204" pitchFamily="34" charset="0"/>
              </a:rPr>
            </a:br>
            <a:r>
              <a:rPr lang="en-US" sz="6000" b="1" dirty="0">
                <a:cs typeface="Arial" panose="020B0604020202020204" pitchFamily="34" charset="0"/>
              </a:rPr>
              <a:t>John 20:</a:t>
            </a:r>
          </a:p>
        </p:txBody>
      </p:sp>
      <p:pic>
        <p:nvPicPr>
          <p:cNvPr id="4" name="Picture 3" descr="A group of people walking in a river">
            <a:extLst>
              <a:ext uri="{FF2B5EF4-FFF2-40B4-BE49-F238E27FC236}">
                <a16:creationId xmlns:a16="http://schemas.microsoft.com/office/drawing/2014/main" id="{E507482D-CC3D-E6C8-6D59-F466FB9D915D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820" t="41" r="43966" b="-41"/>
          <a:stretch>
            <a:fillRect/>
          </a:stretch>
        </p:blipFill>
        <p:spPr>
          <a:xfrm>
            <a:off x="6767931" y="246185"/>
            <a:ext cx="5186410" cy="63784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4743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86C16C40-7C29-4ACC-B851-7E08E459B5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DD733AE-DD5E-4C77-8BCD-72BF12A06B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51DE90A4-932E-4370-BA07-30F43254C0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A19CA4A-B208-452A-8BE4-BC6940D33D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B74F8D3E-E618-4DE3-A0CC-B4904BB5D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299DA406-C54B-4E31-867D-FAF8DCE704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A1E16883-5140-47C4-A9AD-AD6598AC3E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4CD848DC-8A2A-4093-9BDD-7AF4B6A278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34635A4D-E9CE-4B78-912A-479EA4512B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D663A5EE-5581-44F3-8F98-688755F63EA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B1E84E6A-F5AE-4F4D-98F2-82FE4FCC26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DDE7DDC9-17D4-4686-833D-48F8733B49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185DEC2-3CE6-403C-843D-B88A8A456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96" y="1672967"/>
            <a:ext cx="8670006" cy="3512065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2C82E"/>
                </a:solidFill>
              </a:rPr>
              <a:t>1. </a:t>
            </a:r>
            <a:endParaRPr lang="en-US" sz="6600" dirty="0">
              <a:solidFill>
                <a:srgbClr val="F2C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3848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CDBA4EB-8DEA-4645-184F-4CC8839A77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70B27FD6-CB7D-EA78-74EE-5A0804322CD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AFF2F3F0-2489-599E-A1CA-8ED1AC777A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97D91636-F449-B056-8DB0-3A187C241F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BA1BC79C-8CD2-D9B5-2466-9B6A911712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E5EB2579-560A-FE91-2FED-90817B7915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19061BAD-8834-B3D4-C48C-840A654F44A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522F30E0-6209-9F56-E52B-25FB58F7B7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81E2283B-7803-FFBE-574A-B3ABE6748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AC7BF796-03DA-18D1-9330-6EB6E1AEE8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23E23F03-0C9A-5F67-A8E5-B277FE1AE6D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F088C16E-F20A-EE01-3915-C89625F1F5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A2FE0940-2AEA-970D-B53C-685B74189E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EFC12CA-79FC-C759-6C63-5A526B42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95" y="531340"/>
            <a:ext cx="9278255" cy="604245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2C82E"/>
                </a:solidFill>
              </a:rPr>
              <a:t>“Put your finger here; see my hands. Reach out your hand and put it into my side. Stop doubting and believe.” </a:t>
            </a: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John 20:27</a:t>
            </a:r>
          </a:p>
        </p:txBody>
      </p:sp>
    </p:spTree>
    <p:extLst>
      <p:ext uri="{BB962C8B-B14F-4D97-AF65-F5344CB8AC3E}">
        <p14:creationId xmlns:p14="http://schemas.microsoft.com/office/powerpoint/2010/main" val="68585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0292C90-8A4E-BD28-D4D1-B98A9067DE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10A92ED7-60F5-CCFC-C775-D784CE0E68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3E84CB4-5BB1-BC4C-80E4-01909EFF10D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BF8DBA2F-8C47-D8F5-B048-EF6F85A454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A81757EC-DE0D-3982-21BE-B35A5E1C01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2973BDCF-3E9A-F30F-E0B1-5956563A8D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95A0BDF4-4386-55F9-9B46-2C4E5F775B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200783B6-ECB8-3CA0-C396-B5B55F80F7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997B2065-4EFF-2991-0CD7-D06B39FE3BF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DED27108-99FE-5AED-4C40-401518029D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11B03808-0E63-FC8A-0D2D-B44E26BE3D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4E03A44B-3D6C-44DF-402D-B7276AC5E13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FE64A63E-4776-C443-0376-073F9AF15F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5100403-4716-4AE6-C401-C49650867B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96" y="1672967"/>
            <a:ext cx="8670006" cy="3988797"/>
          </a:xfrm>
        </p:spPr>
        <p:txBody>
          <a:bodyPr>
            <a:normAutofit/>
          </a:bodyPr>
          <a:lstStyle/>
          <a:p>
            <a:r>
              <a:rPr lang="en-US" sz="6600" b="1" dirty="0">
                <a:solidFill>
                  <a:srgbClr val="F2C82E"/>
                </a:solidFill>
              </a:rPr>
              <a:t>2. </a:t>
            </a:r>
            <a:endParaRPr lang="en-US" sz="6600" dirty="0">
              <a:solidFill>
                <a:srgbClr val="F2C8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0809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F527FEC-707C-5E58-F6F9-91975D15EF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8">
            <a:extLst>
              <a:ext uri="{FF2B5EF4-FFF2-40B4-BE49-F238E27FC236}">
                <a16:creationId xmlns:a16="http://schemas.microsoft.com/office/drawing/2014/main" id="{A78117DC-7A44-E9E8-BFEB-88C77EFB2F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DE085C13-2F0B-632F-6016-07E48F0044F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0E8DC468-6332-84BD-8268-56E93FCC0AE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C1D5E56F-F22A-39B5-59E8-979B66495F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23">
              <a:extLst>
                <a:ext uri="{FF2B5EF4-FFF2-40B4-BE49-F238E27FC236}">
                  <a16:creationId xmlns:a16="http://schemas.microsoft.com/office/drawing/2014/main" id="{948EE0B2-1EB7-3E3E-DD74-1D0FA1E8AC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5" name="Rectangle 25">
              <a:extLst>
                <a:ext uri="{FF2B5EF4-FFF2-40B4-BE49-F238E27FC236}">
                  <a16:creationId xmlns:a16="http://schemas.microsoft.com/office/drawing/2014/main" id="{53EF5E56-021C-51BF-0A64-B53E771690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6" name="Isosceles Triangle 35">
              <a:extLst>
                <a:ext uri="{FF2B5EF4-FFF2-40B4-BE49-F238E27FC236}">
                  <a16:creationId xmlns:a16="http://schemas.microsoft.com/office/drawing/2014/main" id="{554795C8-9AA0-1BA3-BBD0-32BADCED7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ectangle 27">
              <a:extLst>
                <a:ext uri="{FF2B5EF4-FFF2-40B4-BE49-F238E27FC236}">
                  <a16:creationId xmlns:a16="http://schemas.microsoft.com/office/drawing/2014/main" id="{DFCAC63D-269D-DA9B-8928-564B226BC2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8" name="Rectangle 28">
              <a:extLst>
                <a:ext uri="{FF2B5EF4-FFF2-40B4-BE49-F238E27FC236}">
                  <a16:creationId xmlns:a16="http://schemas.microsoft.com/office/drawing/2014/main" id="{8E15F353-BE06-B598-22D0-905350DFB85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9" name="Rectangle 29">
              <a:extLst>
                <a:ext uri="{FF2B5EF4-FFF2-40B4-BE49-F238E27FC236}">
                  <a16:creationId xmlns:a16="http://schemas.microsoft.com/office/drawing/2014/main" id="{636B0196-66AE-8566-4E65-F0AA4F2D0D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0" name="Isosceles Triangle 39">
              <a:extLst>
                <a:ext uri="{FF2B5EF4-FFF2-40B4-BE49-F238E27FC236}">
                  <a16:creationId xmlns:a16="http://schemas.microsoft.com/office/drawing/2014/main" id="{24041C07-9C71-877D-63BB-300E936C9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1" name="Isosceles Triangle 40">
              <a:extLst>
                <a:ext uri="{FF2B5EF4-FFF2-40B4-BE49-F238E27FC236}">
                  <a16:creationId xmlns:a16="http://schemas.microsoft.com/office/drawing/2014/main" id="{43913BA9-2F70-8E90-07CD-FDA2340B3DB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4F1EEAA7-4BD8-E269-2841-449A359645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8295" y="531340"/>
            <a:ext cx="9278255" cy="604245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2C82E"/>
                </a:solidFill>
              </a:rPr>
              <a:t>“Put your finger here; see my hands. Reach out your hand and put it into my side. Stop doubting and believe.” </a:t>
            </a:r>
            <a:br>
              <a:rPr lang="en-US" sz="4800" b="1" dirty="0">
                <a:solidFill>
                  <a:srgbClr val="F2C82E"/>
                </a:solidFill>
              </a:rPr>
            </a:br>
            <a:br>
              <a:rPr lang="en-US" sz="4800" b="1" dirty="0">
                <a:solidFill>
                  <a:srgbClr val="F2C82E"/>
                </a:solidFill>
              </a:rPr>
            </a:br>
            <a:r>
              <a:rPr lang="en-US" sz="4800" b="1" dirty="0">
                <a:solidFill>
                  <a:srgbClr val="F2C82E"/>
                </a:solidFill>
              </a:rPr>
              <a:t>Thomas said to him, “My Lord and My God</a:t>
            </a:r>
            <a:br>
              <a:rPr lang="en-US" dirty="0">
                <a:solidFill>
                  <a:schemeClr val="tx2"/>
                </a:solidFill>
              </a:rPr>
            </a:br>
            <a:br>
              <a:rPr lang="en-US" dirty="0">
                <a:solidFill>
                  <a:schemeClr val="tx2"/>
                </a:solidFill>
              </a:rPr>
            </a:br>
            <a:r>
              <a:rPr lang="en-US" dirty="0">
                <a:solidFill>
                  <a:schemeClr val="tx2"/>
                </a:solidFill>
              </a:rPr>
              <a:t>John 20:27-28</a:t>
            </a:r>
          </a:p>
        </p:txBody>
      </p:sp>
    </p:spTree>
    <p:extLst>
      <p:ext uri="{BB962C8B-B14F-4D97-AF65-F5344CB8AC3E}">
        <p14:creationId xmlns:p14="http://schemas.microsoft.com/office/powerpoint/2010/main" val="269192580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BEC94E-D95B-0E24-50D2-8E1B3360FE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crowd of people watching a person and child on a projector screen&#10;&#10;AI-generated content may be incorrect.">
            <a:extLst>
              <a:ext uri="{FF2B5EF4-FFF2-40B4-BE49-F238E27FC236}">
                <a16:creationId xmlns:a16="http://schemas.microsoft.com/office/drawing/2014/main" id="{D4ADDF75-A529-D109-EA16-E89AD641AAD7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8952" t="9091" r="13312"/>
          <a:stretch>
            <a:fillRect/>
          </a:stretch>
        </p:blipFill>
        <p:spPr>
          <a:xfrm>
            <a:off x="20" y="-1"/>
            <a:ext cx="539494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29BFD3E-A53D-4DFA-5263-90108192AD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80563" y="1429283"/>
            <a:ext cx="6146714" cy="2372168"/>
          </a:xfrm>
        </p:spPr>
        <p:txBody>
          <a:bodyPr>
            <a:normAutofit/>
          </a:bodyPr>
          <a:lstStyle/>
          <a:p>
            <a:r>
              <a:rPr lang="en-US" cap="none" dirty="0">
                <a:solidFill>
                  <a:schemeClr val="bg2"/>
                </a:solidFill>
                <a:cs typeface="Arial" panose="020B0604020202020204" pitchFamily="34" charset="0"/>
              </a:rPr>
              <a:t>New Life </a:t>
            </a:r>
            <a:br>
              <a:rPr lang="en-US" cap="none" dirty="0">
                <a:solidFill>
                  <a:schemeClr val="bg2"/>
                </a:solidFill>
                <a:cs typeface="Arial" panose="020B0604020202020204" pitchFamily="34" charset="0"/>
              </a:rPr>
            </a:br>
            <a:r>
              <a:rPr lang="en-US" cap="none" dirty="0">
                <a:solidFill>
                  <a:schemeClr val="bg2"/>
                </a:solidFill>
                <a:cs typeface="Arial" panose="020B0604020202020204" pitchFamily="34" charset="0"/>
              </a:rPr>
              <a:t>in Jesus: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5CCBB6-12DC-E74F-2970-C3BF4C69BF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380563" y="4050833"/>
            <a:ext cx="5869328" cy="1951133"/>
          </a:xfrm>
        </p:spPr>
        <p:txBody>
          <a:bodyPr>
            <a:noAutofit/>
          </a:bodyPr>
          <a:lstStyle/>
          <a:p>
            <a:endParaRPr lang="en-US" sz="6000" i="1" dirty="0">
              <a:solidFill>
                <a:srgbClr val="F2C82E"/>
              </a:solidFill>
              <a:cs typeface="Arial" panose="020B0604020202020204" pitchFamily="34" charset="0"/>
            </a:endParaRPr>
          </a:p>
        </p:txBody>
      </p:sp>
      <p:pic>
        <p:nvPicPr>
          <p:cNvPr id="4" name="image1.png" descr="A logo with yellow wheat ears&#10;&#10;AI-generated content may be incorrect.">
            <a:extLst>
              <a:ext uri="{FF2B5EF4-FFF2-40B4-BE49-F238E27FC236}">
                <a16:creationId xmlns:a16="http://schemas.microsoft.com/office/drawing/2014/main" id="{FADCEDD1-A160-E078-0076-77EC65395464}"/>
              </a:ext>
            </a:extLst>
          </p:cNvPr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290418" y="5668699"/>
            <a:ext cx="1299845" cy="890270"/>
          </a:xfrm>
          <a:prstGeom prst="rect">
            <a:avLst/>
          </a:prstGeom>
          <a:ln/>
        </p:spPr>
      </p:pic>
    </p:spTree>
    <p:extLst>
      <p:ext uri="{BB962C8B-B14F-4D97-AF65-F5344CB8AC3E}">
        <p14:creationId xmlns:p14="http://schemas.microsoft.com/office/powerpoint/2010/main" val="3331111590"/>
      </p:ext>
    </p:extLst>
  </p:cSld>
  <p:clrMapOvr>
    <a:masterClrMapping/>
  </p:clrMapOvr>
</p:sld>
</file>

<file path=ppt/theme/theme1.xml><?xml version="1.0" encoding="utf-8"?>
<a:theme xmlns:a="http://schemas.openxmlformats.org/drawingml/2006/main" name="Basis">
  <a:themeElements>
    <a:clrScheme name="Custom 3">
      <a:dk1>
        <a:srgbClr val="000000"/>
      </a:dk1>
      <a:lt1>
        <a:srgbClr val="F2C82E"/>
      </a:lt1>
      <a:dk2>
        <a:srgbClr val="565349"/>
      </a:dk2>
      <a:lt2>
        <a:srgbClr val="DDDDDD"/>
      </a:lt2>
      <a:accent1>
        <a:srgbClr val="0F2B71"/>
      </a:accent1>
      <a:accent2>
        <a:srgbClr val="F2C82E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93813dd7ca6ad654711aa0ab317e03a3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f11dc0ce689dd3925e84e4e35398c6e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78ADAB2-5713-4CC8-B21C-AD74ED6A7DF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8D3DDD6-8E74-4DF3-A7C9-6234C7DB3E7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DEF0D866-2B5B-42FA-BA6C-C5A2A7495C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Tourism design</Template>
  <TotalTime>64</TotalTime>
  <Words>104</Words>
  <Application>Microsoft Office PowerPoint</Application>
  <PresentationFormat>Widescreen</PresentationFormat>
  <Paragraphs>14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Corbel</vt:lpstr>
      <vt:lpstr>Basis</vt:lpstr>
      <vt:lpstr>New Life  in Jesus:</vt:lpstr>
      <vt:lpstr>Bible  Lesson: John 20:</vt:lpstr>
      <vt:lpstr>1. </vt:lpstr>
      <vt:lpstr>“Put your finger here; see my hands. Reach out your hand and put it into my side. Stop doubting and believe.”   John 20:27</vt:lpstr>
      <vt:lpstr>2. </vt:lpstr>
      <vt:lpstr>“Put your finger here; see my hands. Reach out your hand and put it into my side. Stop doubting and believe.”   Thomas said to him, “My Lord and My God  John 20:27-28</vt:lpstr>
      <vt:lpstr>New Life  in Jesus: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Bill Kirkemo</dc:creator>
  <cp:lastModifiedBy>Bill Kirkemo</cp:lastModifiedBy>
  <cp:revision>11</cp:revision>
  <dcterms:created xsi:type="dcterms:W3CDTF">2025-07-07T18:06:45Z</dcterms:created>
  <dcterms:modified xsi:type="dcterms:W3CDTF">2025-07-07T19:13:20Z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